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8"/>
  </p:notesMasterIdLst>
  <p:handoutMasterIdLst>
    <p:handoutMasterId r:id="rId19"/>
  </p:handoutMasterIdLst>
  <p:sldIdLst>
    <p:sldId id="505" r:id="rId5"/>
    <p:sldId id="507" r:id="rId6"/>
    <p:sldId id="489" r:id="rId7"/>
    <p:sldId id="500" r:id="rId8"/>
    <p:sldId id="501" r:id="rId9"/>
    <p:sldId id="502" r:id="rId10"/>
    <p:sldId id="509" r:id="rId11"/>
    <p:sldId id="512" r:id="rId12"/>
    <p:sldId id="513" r:id="rId13"/>
    <p:sldId id="510" r:id="rId14"/>
    <p:sldId id="503" r:id="rId15"/>
    <p:sldId id="511" r:id="rId16"/>
    <p:sldId id="50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Persic, Ana" initials="PA" lastIdx="3" clrIdx="1">
    <p:extLst>
      <p:ext uri="{19B8F6BF-5375-455C-9EA6-DF929625EA0E}">
        <p15:presenceInfo xmlns:p15="http://schemas.microsoft.com/office/powerpoint/2012/main" userId="S-1-5-21-1606980848-1958367476-725345543-22887" providerId="AD"/>
      </p:ext>
    </p:extLst>
  </p:cmAuthor>
  <p:cmAuthor id="3" name="Vannetelbosch, Carl" initials="VC" lastIdx="2" clrIdx="2">
    <p:extLst>
      <p:ext uri="{19B8F6BF-5375-455C-9EA6-DF929625EA0E}">
        <p15:presenceInfo xmlns:p15="http://schemas.microsoft.com/office/powerpoint/2012/main" userId="Vannetelbosch, Car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A"/>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F4A35-3DA1-4E90-B31E-28C60140E889}" v="70" dt="2022-03-04T17:16:41.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232" autoAdjust="0"/>
  </p:normalViewPr>
  <p:slideViewPr>
    <p:cSldViewPr snapToGrid="0" showGuides="1">
      <p:cViewPr varScale="1">
        <p:scale>
          <a:sx n="99" d="100"/>
          <a:sy n="99" d="100"/>
        </p:scale>
        <p:origin x="1980" y="72"/>
      </p:cViewPr>
      <p:guideLst>
        <p:guide orient="horz" pos="2137"/>
        <p:guide pos="2948"/>
      </p:guideLst>
    </p:cSldViewPr>
  </p:slideViewPr>
  <p:outlineViewPr>
    <p:cViewPr>
      <p:scale>
        <a:sx n="100" d="100"/>
        <a:sy n="100" d="100"/>
      </p:scale>
      <p:origin x="0" y="-414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ieian, Fereshteh" userId="909757ca-e468-457c-91d4-69f7dd880652" providerId="ADAL" clId="{F4EF4A35-3DA1-4E90-B31E-28C60140E889}"/>
    <pc:docChg chg="undo redo custSel addSld delSld modSld sldOrd">
      <pc:chgData name="Rafieian, Fereshteh" userId="909757ca-e468-457c-91d4-69f7dd880652" providerId="ADAL" clId="{F4EF4A35-3DA1-4E90-B31E-28C60140E889}" dt="2022-03-04T17:20:52.525" v="3116" actId="5793"/>
      <pc:docMkLst>
        <pc:docMk/>
      </pc:docMkLst>
      <pc:sldChg chg="addSp delSp modSp mod setBg addAnim delAnim">
        <pc:chgData name="Rafieian, Fereshteh" userId="909757ca-e468-457c-91d4-69f7dd880652" providerId="ADAL" clId="{F4EF4A35-3DA1-4E90-B31E-28C60140E889}" dt="2022-03-04T17:03:36.123" v="2699" actId="20577"/>
        <pc:sldMkLst>
          <pc:docMk/>
          <pc:sldMk cId="2401600378" sldId="397"/>
        </pc:sldMkLst>
        <pc:spChg chg="mod">
          <ac:chgData name="Rafieian, Fereshteh" userId="909757ca-e468-457c-91d4-69f7dd880652" providerId="ADAL" clId="{F4EF4A35-3DA1-4E90-B31E-28C60140E889}" dt="2022-03-04T15:34:50.147" v="598" actId="255"/>
          <ac:spMkLst>
            <pc:docMk/>
            <pc:sldMk cId="2401600378" sldId="397"/>
            <ac:spMk id="2" creationId="{00000000-0000-0000-0000-000000000000}"/>
          </ac:spMkLst>
        </pc:spChg>
        <pc:spChg chg="mod">
          <ac:chgData name="Rafieian, Fereshteh" userId="909757ca-e468-457c-91d4-69f7dd880652" providerId="ADAL" clId="{F4EF4A35-3DA1-4E90-B31E-28C60140E889}" dt="2022-03-04T17:03:36.123" v="2699" actId="20577"/>
          <ac:spMkLst>
            <pc:docMk/>
            <pc:sldMk cId="2401600378" sldId="397"/>
            <ac:spMk id="3" creationId="{00000000-0000-0000-0000-000000000000}"/>
          </ac:spMkLst>
        </pc:spChg>
        <pc:spChg chg="add del">
          <ac:chgData name="Rafieian, Fereshteh" userId="909757ca-e468-457c-91d4-69f7dd880652" providerId="ADAL" clId="{F4EF4A35-3DA1-4E90-B31E-28C60140E889}" dt="2022-03-04T14:26:45.537" v="419" actId="26606"/>
          <ac:spMkLst>
            <pc:docMk/>
            <pc:sldMk cId="2401600378" sldId="397"/>
            <ac:spMk id="10" creationId="{7F7D7B8D-EF99-4CA1-AB1E-4C0C047409F5}"/>
          </ac:spMkLst>
        </pc:spChg>
        <pc:spChg chg="add del">
          <ac:chgData name="Rafieian, Fereshteh" userId="909757ca-e468-457c-91d4-69f7dd880652" providerId="ADAL" clId="{F4EF4A35-3DA1-4E90-B31E-28C60140E889}" dt="2022-03-04T14:27:13.419" v="424" actId="26606"/>
          <ac:spMkLst>
            <pc:docMk/>
            <pc:sldMk cId="2401600378" sldId="397"/>
            <ac:spMk id="12" creationId="{097CD68E-23E3-4007-8847-CD0944C4F7BE}"/>
          </ac:spMkLst>
        </pc:spChg>
        <pc:spChg chg="add del">
          <ac:chgData name="Rafieian, Fereshteh" userId="909757ca-e468-457c-91d4-69f7dd880652" providerId="ADAL" clId="{F4EF4A35-3DA1-4E90-B31E-28C60140E889}" dt="2022-03-04T14:27:13.419" v="424" actId="26606"/>
          <ac:spMkLst>
            <pc:docMk/>
            <pc:sldMk cId="2401600378" sldId="397"/>
            <ac:spMk id="13" creationId="{E91DC736-0EF8-4F87-9146-EBF1D2EE4D3D}"/>
          </ac:spMkLst>
        </pc:spChg>
        <pc:spChg chg="add del">
          <ac:chgData name="Rafieian, Fereshteh" userId="909757ca-e468-457c-91d4-69f7dd880652" providerId="ADAL" clId="{F4EF4A35-3DA1-4E90-B31E-28C60140E889}" dt="2022-03-04T14:27:13.419" v="424" actId="26606"/>
          <ac:spMkLst>
            <pc:docMk/>
            <pc:sldMk cId="2401600378" sldId="397"/>
            <ac:spMk id="14" creationId="{AF2F604E-43BE-4DC3-B983-E071523364F8}"/>
          </ac:spMkLst>
        </pc:spChg>
        <pc:spChg chg="add del">
          <ac:chgData name="Rafieian, Fereshteh" userId="909757ca-e468-457c-91d4-69f7dd880652" providerId="ADAL" clId="{F4EF4A35-3DA1-4E90-B31E-28C60140E889}" dt="2022-03-04T14:27:13.419" v="424" actId="26606"/>
          <ac:spMkLst>
            <pc:docMk/>
            <pc:sldMk cId="2401600378" sldId="397"/>
            <ac:spMk id="16" creationId="{08C9B587-E65E-4B52-B37C-ABEBB6E87928}"/>
          </ac:spMkLst>
        </pc:spChg>
        <pc:spChg chg="add del">
          <ac:chgData name="Rafieian, Fereshteh" userId="909757ca-e468-457c-91d4-69f7dd880652" providerId="ADAL" clId="{F4EF4A35-3DA1-4E90-B31E-28C60140E889}" dt="2022-03-04T14:29:45.122" v="447" actId="22"/>
          <ac:spMkLst>
            <pc:docMk/>
            <pc:sldMk cId="2401600378" sldId="397"/>
            <ac:spMk id="17" creationId="{E20B0BF6-BA0C-416C-BB25-EE68FBC7BC0A}"/>
          </ac:spMkLst>
        </pc:spChg>
        <pc:graphicFrameChg chg="add del mod">
          <ac:chgData name="Rafieian, Fereshteh" userId="909757ca-e468-457c-91d4-69f7dd880652" providerId="ADAL" clId="{F4EF4A35-3DA1-4E90-B31E-28C60140E889}" dt="2022-03-04T14:29:27.862" v="440"/>
          <ac:graphicFrameMkLst>
            <pc:docMk/>
            <pc:sldMk cId="2401600378" sldId="397"/>
            <ac:graphicFrameMk id="9" creationId="{39FC7051-3F1D-4142-A5F6-FECC0D41AC78}"/>
          </ac:graphicFrameMkLst>
        </pc:graphicFrameChg>
        <pc:picChg chg="add del mod ord">
          <ac:chgData name="Rafieian, Fereshteh" userId="909757ca-e468-457c-91d4-69f7dd880652" providerId="ADAL" clId="{F4EF4A35-3DA1-4E90-B31E-28C60140E889}" dt="2022-03-04T14:27:32.450" v="427"/>
          <ac:picMkLst>
            <pc:docMk/>
            <pc:sldMk cId="2401600378" sldId="397"/>
            <ac:picMk id="5" creationId="{EB3C2216-7AFE-4B5D-967D-07BD5396ACC3}"/>
          </ac:picMkLst>
        </pc:picChg>
        <pc:picChg chg="add del mod">
          <ac:chgData name="Rafieian, Fereshteh" userId="909757ca-e468-457c-91d4-69f7dd880652" providerId="ADAL" clId="{F4EF4A35-3DA1-4E90-B31E-28C60140E889}" dt="2022-03-04T14:28:02.364" v="438" actId="1076"/>
          <ac:picMkLst>
            <pc:docMk/>
            <pc:sldMk cId="2401600378" sldId="397"/>
            <ac:picMk id="7" creationId="{00000000-0000-0000-0000-000000000000}"/>
          </ac:picMkLst>
        </pc:picChg>
        <pc:picChg chg="add del mod">
          <ac:chgData name="Rafieian, Fereshteh" userId="909757ca-e468-457c-91d4-69f7dd880652" providerId="ADAL" clId="{F4EF4A35-3DA1-4E90-B31E-28C60140E889}" dt="2022-03-04T14:27:56.525" v="436"/>
          <ac:picMkLst>
            <pc:docMk/>
            <pc:sldMk cId="2401600378" sldId="397"/>
            <ac:picMk id="8" creationId="{98CE32FE-E366-48CC-A1A1-DF45F0DA825F}"/>
          </ac:picMkLst>
        </pc:picChg>
      </pc:sldChg>
      <pc:sldChg chg="modSp mod ord modNotesTx">
        <pc:chgData name="Rafieian, Fereshteh" userId="909757ca-e468-457c-91d4-69f7dd880652" providerId="ADAL" clId="{F4EF4A35-3DA1-4E90-B31E-28C60140E889}" dt="2022-03-04T17:17:02.768" v="3048" actId="113"/>
        <pc:sldMkLst>
          <pc:docMk/>
          <pc:sldMk cId="3572329000" sldId="434"/>
        </pc:sldMkLst>
        <pc:spChg chg="mod">
          <ac:chgData name="Rafieian, Fereshteh" userId="909757ca-e468-457c-91d4-69f7dd880652" providerId="ADAL" clId="{F4EF4A35-3DA1-4E90-B31E-28C60140E889}" dt="2022-03-04T16:35:30.034" v="2191" actId="20577"/>
          <ac:spMkLst>
            <pc:docMk/>
            <pc:sldMk cId="3572329000" sldId="434"/>
            <ac:spMk id="8" creationId="{00000000-0000-0000-0000-000000000000}"/>
          </ac:spMkLst>
        </pc:spChg>
        <pc:spChg chg="mod">
          <ac:chgData name="Rafieian, Fereshteh" userId="909757ca-e468-457c-91d4-69f7dd880652" providerId="ADAL" clId="{F4EF4A35-3DA1-4E90-B31E-28C60140E889}" dt="2022-03-04T16:35:35.065" v="2192"/>
          <ac:spMkLst>
            <pc:docMk/>
            <pc:sldMk cId="3572329000" sldId="434"/>
            <ac:spMk id="10" creationId="{00000000-0000-0000-0000-000000000000}"/>
          </ac:spMkLst>
        </pc:spChg>
        <pc:picChg chg="mod">
          <ac:chgData name="Rafieian, Fereshteh" userId="909757ca-e468-457c-91d4-69f7dd880652" providerId="ADAL" clId="{F4EF4A35-3DA1-4E90-B31E-28C60140E889}" dt="2022-03-04T16:36:12.863" v="2194" actId="1076"/>
          <ac:picMkLst>
            <pc:docMk/>
            <pc:sldMk cId="3572329000" sldId="434"/>
            <ac:picMk id="6" creationId="{00000000-0000-0000-0000-000000000000}"/>
          </ac:picMkLst>
        </pc:picChg>
      </pc:sldChg>
      <pc:sldChg chg="del">
        <pc:chgData name="Rafieian, Fereshteh" userId="909757ca-e468-457c-91d4-69f7dd880652" providerId="ADAL" clId="{F4EF4A35-3DA1-4E90-B31E-28C60140E889}" dt="2022-03-04T17:07:51.290" v="2772" actId="47"/>
        <pc:sldMkLst>
          <pc:docMk/>
          <pc:sldMk cId="2918708268" sldId="451"/>
        </pc:sldMkLst>
      </pc:sldChg>
      <pc:sldChg chg="del">
        <pc:chgData name="Rafieian, Fereshteh" userId="909757ca-e468-457c-91d4-69f7dd880652" providerId="ADAL" clId="{F4EF4A35-3DA1-4E90-B31E-28C60140E889}" dt="2022-03-04T14:21:00.056" v="378" actId="47"/>
        <pc:sldMkLst>
          <pc:docMk/>
          <pc:sldMk cId="2801138245" sldId="468"/>
        </pc:sldMkLst>
      </pc:sldChg>
      <pc:sldChg chg="addSp delSp modSp mod ord setBg modNotesTx">
        <pc:chgData name="Rafieian, Fereshteh" userId="909757ca-e468-457c-91d4-69f7dd880652" providerId="ADAL" clId="{F4EF4A35-3DA1-4E90-B31E-28C60140E889}" dt="2022-03-04T16:31:58.330" v="2106" actId="20577"/>
        <pc:sldMkLst>
          <pc:docMk/>
          <pc:sldMk cId="2700136185" sldId="472"/>
        </pc:sldMkLst>
        <pc:spChg chg="mod">
          <ac:chgData name="Rafieian, Fereshteh" userId="909757ca-e468-457c-91d4-69f7dd880652" providerId="ADAL" clId="{F4EF4A35-3DA1-4E90-B31E-28C60140E889}" dt="2022-03-04T14:22:32.385" v="382" actId="26606"/>
          <ac:spMkLst>
            <pc:docMk/>
            <pc:sldMk cId="2700136185" sldId="472"/>
            <ac:spMk id="2" creationId="{00000000-0000-0000-0000-000000000000}"/>
          </ac:spMkLst>
        </pc:spChg>
        <pc:spChg chg="mod">
          <ac:chgData name="Rafieian, Fereshteh" userId="909757ca-e468-457c-91d4-69f7dd880652" providerId="ADAL" clId="{F4EF4A35-3DA1-4E90-B31E-28C60140E889}" dt="2022-03-04T14:22:32.385" v="382" actId="26606"/>
          <ac:spMkLst>
            <pc:docMk/>
            <pc:sldMk cId="2700136185" sldId="472"/>
            <ac:spMk id="4" creationId="{00000000-0000-0000-0000-000000000000}"/>
          </ac:spMkLst>
        </pc:spChg>
        <pc:spChg chg="add del mod">
          <ac:chgData name="Rafieian, Fereshteh" userId="909757ca-e468-457c-91d4-69f7dd880652" providerId="ADAL" clId="{F4EF4A35-3DA1-4E90-B31E-28C60140E889}" dt="2022-03-04T14:24:18.253" v="396" actId="1076"/>
          <ac:spMkLst>
            <pc:docMk/>
            <pc:sldMk cId="2700136185" sldId="472"/>
            <ac:spMk id="9" creationId="{00000000-0000-0000-0000-000000000000}"/>
          </ac:spMkLst>
        </pc:spChg>
        <pc:spChg chg="mod">
          <ac:chgData name="Rafieian, Fereshteh" userId="909757ca-e468-457c-91d4-69f7dd880652" providerId="ADAL" clId="{F4EF4A35-3DA1-4E90-B31E-28C60140E889}" dt="2022-03-04T14:23:15.344" v="385"/>
          <ac:spMkLst>
            <pc:docMk/>
            <pc:sldMk cId="2700136185" sldId="472"/>
            <ac:spMk id="11" creationId="{79581266-112F-4A60-87A4-C63D7BBB1B72}"/>
          </ac:spMkLst>
        </pc:spChg>
        <pc:spChg chg="add del">
          <ac:chgData name="Rafieian, Fereshteh" userId="909757ca-e468-457c-91d4-69f7dd880652" providerId="ADAL" clId="{F4EF4A35-3DA1-4E90-B31E-28C60140E889}" dt="2022-03-04T14:22:32.385" v="382" actId="26606"/>
          <ac:spMkLst>
            <pc:docMk/>
            <pc:sldMk cId="2700136185" sldId="472"/>
            <ac:spMk id="14" creationId="{2B97F24A-32CE-4C1C-A50D-3016B394DCFB}"/>
          </ac:spMkLst>
        </pc:spChg>
        <pc:spChg chg="add del">
          <ac:chgData name="Rafieian, Fereshteh" userId="909757ca-e468-457c-91d4-69f7dd880652" providerId="ADAL" clId="{F4EF4A35-3DA1-4E90-B31E-28C60140E889}" dt="2022-03-04T14:22:32.385" v="382" actId="26606"/>
          <ac:spMkLst>
            <pc:docMk/>
            <pc:sldMk cId="2700136185" sldId="472"/>
            <ac:spMk id="16" creationId="{CD8B4F24-440B-49E9-B85D-733523DC064B}"/>
          </ac:spMkLst>
        </pc:spChg>
        <pc:grpChg chg="add del mod">
          <ac:chgData name="Rafieian, Fereshteh" userId="909757ca-e468-457c-91d4-69f7dd880652" providerId="ADAL" clId="{F4EF4A35-3DA1-4E90-B31E-28C60140E889}" dt="2022-03-04T14:24:21.637" v="404"/>
          <ac:grpSpMkLst>
            <pc:docMk/>
            <pc:sldMk cId="2700136185" sldId="472"/>
            <ac:grpSpMk id="10" creationId="{2587A951-DA1E-41CA-9325-48D1BBCA3091}"/>
          </ac:grpSpMkLst>
        </pc:grpChg>
        <pc:picChg chg="add del mod">
          <ac:chgData name="Rafieian, Fereshteh" userId="909757ca-e468-457c-91d4-69f7dd880652" providerId="ADAL" clId="{F4EF4A35-3DA1-4E90-B31E-28C60140E889}" dt="2022-03-04T16:09:19.997" v="1000" actId="1076"/>
          <ac:picMkLst>
            <pc:docMk/>
            <pc:sldMk cId="2700136185" sldId="472"/>
            <ac:picMk id="8" creationId="{00000000-0000-0000-0000-000000000000}"/>
          </ac:picMkLst>
        </pc:picChg>
        <pc:picChg chg="mod">
          <ac:chgData name="Rafieian, Fereshteh" userId="909757ca-e468-457c-91d4-69f7dd880652" providerId="ADAL" clId="{F4EF4A35-3DA1-4E90-B31E-28C60140E889}" dt="2022-03-04T14:23:15.344" v="385"/>
          <ac:picMkLst>
            <pc:docMk/>
            <pc:sldMk cId="2700136185" sldId="472"/>
            <ac:picMk id="12" creationId="{578E61C3-660F-4A1C-8F8D-F0D98BE269C7}"/>
          </ac:picMkLst>
        </pc:picChg>
        <pc:picChg chg="add del mod">
          <ac:chgData name="Rafieian, Fereshteh" userId="909757ca-e468-457c-91d4-69f7dd880652" providerId="ADAL" clId="{F4EF4A35-3DA1-4E90-B31E-28C60140E889}" dt="2022-03-04T14:24:19.719" v="400"/>
          <ac:picMkLst>
            <pc:docMk/>
            <pc:sldMk cId="2700136185" sldId="472"/>
            <ac:picMk id="13" creationId="{90A13785-88E8-45D8-956B-3F324C09B4AD}"/>
          </ac:picMkLst>
        </pc:picChg>
      </pc:sldChg>
      <pc:sldChg chg="addSp delSp modSp del mod">
        <pc:chgData name="Rafieian, Fereshteh" userId="909757ca-e468-457c-91d4-69f7dd880652" providerId="ADAL" clId="{F4EF4A35-3DA1-4E90-B31E-28C60140E889}" dt="2022-03-04T14:19:21.376" v="369" actId="47"/>
        <pc:sldMkLst>
          <pc:docMk/>
          <pc:sldMk cId="1454045774" sldId="474"/>
        </pc:sldMkLst>
        <pc:spChg chg="add del mod">
          <ac:chgData name="Rafieian, Fereshteh" userId="909757ca-e468-457c-91d4-69f7dd880652" providerId="ADAL" clId="{F4EF4A35-3DA1-4E90-B31E-28C60140E889}" dt="2022-03-04T10:05:36.216" v="26" actId="478"/>
          <ac:spMkLst>
            <pc:docMk/>
            <pc:sldMk cId="1454045774" sldId="474"/>
            <ac:spMk id="12" creationId="{2241150D-178F-4F94-8EB2-E2D33F06942C}"/>
          </ac:spMkLst>
        </pc:spChg>
        <pc:picChg chg="del">
          <ac:chgData name="Rafieian, Fereshteh" userId="909757ca-e468-457c-91d4-69f7dd880652" providerId="ADAL" clId="{F4EF4A35-3DA1-4E90-B31E-28C60140E889}" dt="2022-03-04T09:55:49.969" v="0" actId="478"/>
          <ac:picMkLst>
            <pc:docMk/>
            <pc:sldMk cId="1454045774" sldId="474"/>
            <ac:picMk id="5" creationId="{00000000-0000-0000-0000-000000000000}"/>
          </ac:picMkLst>
        </pc:picChg>
        <pc:picChg chg="del">
          <ac:chgData name="Rafieian, Fereshteh" userId="909757ca-e468-457c-91d4-69f7dd880652" providerId="ADAL" clId="{F4EF4A35-3DA1-4E90-B31E-28C60140E889}" dt="2022-03-04T09:55:51.373" v="1" actId="478"/>
          <ac:picMkLst>
            <pc:docMk/>
            <pc:sldMk cId="1454045774" sldId="474"/>
            <ac:picMk id="6" creationId="{00000000-0000-0000-0000-000000000000}"/>
          </ac:picMkLst>
        </pc:picChg>
        <pc:picChg chg="add mod">
          <ac:chgData name="Rafieian, Fereshteh" userId="909757ca-e468-457c-91d4-69f7dd880652" providerId="ADAL" clId="{F4EF4A35-3DA1-4E90-B31E-28C60140E889}" dt="2022-03-04T10:05:55.750" v="30" actId="1076"/>
          <ac:picMkLst>
            <pc:docMk/>
            <pc:sldMk cId="1454045774" sldId="474"/>
            <ac:picMk id="7" creationId="{FE21D6DF-956A-4D6D-80E0-099DB6117BE5}"/>
          </ac:picMkLst>
        </pc:picChg>
        <pc:picChg chg="add mod">
          <ac:chgData name="Rafieian, Fereshteh" userId="909757ca-e468-457c-91d4-69f7dd880652" providerId="ADAL" clId="{F4EF4A35-3DA1-4E90-B31E-28C60140E889}" dt="2022-03-04T10:06:56.460" v="33" actId="1076"/>
          <ac:picMkLst>
            <pc:docMk/>
            <pc:sldMk cId="1454045774" sldId="474"/>
            <ac:picMk id="9" creationId="{EF05B319-F2A4-41F3-9C0E-5769F02FCF6E}"/>
          </ac:picMkLst>
        </pc:picChg>
        <pc:picChg chg="add mod">
          <ac:chgData name="Rafieian, Fereshteh" userId="909757ca-e468-457c-91d4-69f7dd880652" providerId="ADAL" clId="{F4EF4A35-3DA1-4E90-B31E-28C60140E889}" dt="2022-03-04T10:06:52.547" v="32" actId="1076"/>
          <ac:picMkLst>
            <pc:docMk/>
            <pc:sldMk cId="1454045774" sldId="474"/>
            <ac:picMk id="11" creationId="{047E008D-8608-415B-A07B-19FAA376D373}"/>
          </ac:picMkLst>
        </pc:picChg>
        <pc:picChg chg="add del mod">
          <ac:chgData name="Rafieian, Fereshteh" userId="909757ca-e468-457c-91d4-69f7dd880652" providerId="ADAL" clId="{F4EF4A35-3DA1-4E90-B31E-28C60140E889}" dt="2022-03-04T10:05:34.886" v="25" actId="478"/>
          <ac:picMkLst>
            <pc:docMk/>
            <pc:sldMk cId="1454045774" sldId="474"/>
            <ac:picMk id="14" creationId="{20A3311B-3906-4640-A6F8-35D6A5FFB72C}"/>
          </ac:picMkLst>
        </pc:picChg>
      </pc:sldChg>
      <pc:sldChg chg="del">
        <pc:chgData name="Rafieian, Fereshteh" userId="909757ca-e468-457c-91d4-69f7dd880652" providerId="ADAL" clId="{F4EF4A35-3DA1-4E90-B31E-28C60140E889}" dt="2022-03-04T17:03:03.829" v="2693" actId="47"/>
        <pc:sldMkLst>
          <pc:docMk/>
          <pc:sldMk cId="2980958618" sldId="475"/>
        </pc:sldMkLst>
      </pc:sldChg>
      <pc:sldChg chg="delSp modSp del mod">
        <pc:chgData name="Rafieian, Fereshteh" userId="909757ca-e468-457c-91d4-69f7dd880652" providerId="ADAL" clId="{F4EF4A35-3DA1-4E90-B31E-28C60140E889}" dt="2022-03-04T17:07:42.344" v="2768" actId="47"/>
        <pc:sldMkLst>
          <pc:docMk/>
          <pc:sldMk cId="1548587629" sldId="476"/>
        </pc:sldMkLst>
        <pc:spChg chg="del mod">
          <ac:chgData name="Rafieian, Fereshteh" userId="909757ca-e468-457c-91d4-69f7dd880652" providerId="ADAL" clId="{F4EF4A35-3DA1-4E90-B31E-28C60140E889}" dt="2022-03-04T17:04:10.135" v="2702"/>
          <ac:spMkLst>
            <pc:docMk/>
            <pc:sldMk cId="1548587629" sldId="476"/>
            <ac:spMk id="12" creationId="{86B4E59B-4ABE-4825-8ACC-8F691363FA35}"/>
          </ac:spMkLst>
        </pc:spChg>
      </pc:sldChg>
      <pc:sldChg chg="modSp mod ord modNotesTx">
        <pc:chgData name="Rafieian, Fereshteh" userId="909757ca-e468-457c-91d4-69f7dd880652" providerId="ADAL" clId="{F4EF4A35-3DA1-4E90-B31E-28C60140E889}" dt="2022-03-04T17:13:03.020" v="2933" actId="20577"/>
        <pc:sldMkLst>
          <pc:docMk/>
          <pc:sldMk cId="355664843" sldId="478"/>
        </pc:sldMkLst>
        <pc:picChg chg="mod">
          <ac:chgData name="Rafieian, Fereshteh" userId="909757ca-e468-457c-91d4-69f7dd880652" providerId="ADAL" clId="{F4EF4A35-3DA1-4E90-B31E-28C60140E889}" dt="2022-03-04T14:24:27.105" v="408" actId="1076"/>
          <ac:picMkLst>
            <pc:docMk/>
            <pc:sldMk cId="355664843" sldId="478"/>
            <ac:picMk id="6" creationId="{00000000-0000-0000-0000-000000000000}"/>
          </ac:picMkLst>
        </pc:picChg>
      </pc:sldChg>
      <pc:sldChg chg="del">
        <pc:chgData name="Rafieian, Fereshteh" userId="909757ca-e468-457c-91d4-69f7dd880652" providerId="ADAL" clId="{F4EF4A35-3DA1-4E90-B31E-28C60140E889}" dt="2022-03-04T17:07:45.068" v="2769" actId="47"/>
        <pc:sldMkLst>
          <pc:docMk/>
          <pc:sldMk cId="1743931493" sldId="479"/>
        </pc:sldMkLst>
      </pc:sldChg>
      <pc:sldChg chg="ord modNotesTx">
        <pc:chgData name="Rafieian, Fereshteh" userId="909757ca-e468-457c-91d4-69f7dd880652" providerId="ADAL" clId="{F4EF4A35-3DA1-4E90-B31E-28C60140E889}" dt="2022-03-04T17:20:52.525" v="3116" actId="5793"/>
        <pc:sldMkLst>
          <pc:docMk/>
          <pc:sldMk cId="2265924824" sldId="481"/>
        </pc:sldMkLst>
      </pc:sldChg>
      <pc:sldChg chg="del">
        <pc:chgData name="Rafieian, Fereshteh" userId="909757ca-e468-457c-91d4-69f7dd880652" providerId="ADAL" clId="{F4EF4A35-3DA1-4E90-B31E-28C60140E889}" dt="2022-03-04T17:07:47.235" v="2771" actId="47"/>
        <pc:sldMkLst>
          <pc:docMk/>
          <pc:sldMk cId="1426963154" sldId="482"/>
        </pc:sldMkLst>
      </pc:sldChg>
      <pc:sldChg chg="del">
        <pc:chgData name="Rafieian, Fereshteh" userId="909757ca-e468-457c-91d4-69f7dd880652" providerId="ADAL" clId="{F4EF4A35-3DA1-4E90-B31E-28C60140E889}" dt="2022-03-04T14:20:44.688" v="377" actId="47"/>
        <pc:sldMkLst>
          <pc:docMk/>
          <pc:sldMk cId="3029744105" sldId="483"/>
        </pc:sldMkLst>
      </pc:sldChg>
      <pc:sldChg chg="addSp delSp modSp del mod modNotesTx">
        <pc:chgData name="Rafieian, Fereshteh" userId="909757ca-e468-457c-91d4-69f7dd880652" providerId="ADAL" clId="{F4EF4A35-3DA1-4E90-B31E-28C60140E889}" dt="2022-03-04T17:02:50.777" v="2690" actId="47"/>
        <pc:sldMkLst>
          <pc:docMk/>
          <pc:sldMk cId="4232526988" sldId="484"/>
        </pc:sldMkLst>
        <pc:spChg chg="del mod">
          <ac:chgData name="Rafieian, Fereshteh" userId="909757ca-e468-457c-91d4-69f7dd880652" providerId="ADAL" clId="{F4EF4A35-3DA1-4E90-B31E-28C60140E889}" dt="2022-03-04T14:10:31.883" v="249" actId="478"/>
          <ac:spMkLst>
            <pc:docMk/>
            <pc:sldMk cId="4232526988" sldId="484"/>
            <ac:spMk id="10" creationId="{00000000-0000-0000-0000-000000000000}"/>
          </ac:spMkLst>
        </pc:spChg>
        <pc:spChg chg="mod">
          <ac:chgData name="Rafieian, Fereshteh" userId="909757ca-e468-457c-91d4-69f7dd880652" providerId="ADAL" clId="{F4EF4A35-3DA1-4E90-B31E-28C60140E889}" dt="2022-03-04T14:13:44.617" v="358" actId="20577"/>
          <ac:spMkLst>
            <pc:docMk/>
            <pc:sldMk cId="4232526988" sldId="484"/>
            <ac:spMk id="11" creationId="{00000000-0000-0000-0000-000000000000}"/>
          </ac:spMkLst>
        </pc:spChg>
        <pc:spChg chg="del mod">
          <ac:chgData name="Rafieian, Fereshteh" userId="909757ca-e468-457c-91d4-69f7dd880652" providerId="ADAL" clId="{F4EF4A35-3DA1-4E90-B31E-28C60140E889}" dt="2022-03-04T14:10:44.289" v="253" actId="478"/>
          <ac:spMkLst>
            <pc:docMk/>
            <pc:sldMk cId="4232526988" sldId="484"/>
            <ac:spMk id="12" creationId="{63309CF9-DD67-4CA0-8E30-8202563E6D8D}"/>
          </ac:spMkLst>
        </pc:spChg>
        <pc:spChg chg="del mod">
          <ac:chgData name="Rafieian, Fereshteh" userId="909757ca-e468-457c-91d4-69f7dd880652" providerId="ADAL" clId="{F4EF4A35-3DA1-4E90-B31E-28C60140E889}" dt="2022-03-04T14:10:31.883" v="249" actId="478"/>
          <ac:spMkLst>
            <pc:docMk/>
            <pc:sldMk cId="4232526988" sldId="484"/>
            <ac:spMk id="13" creationId="{00000000-0000-0000-0000-000000000000}"/>
          </ac:spMkLst>
        </pc:spChg>
        <pc:spChg chg="del mod">
          <ac:chgData name="Rafieian, Fereshteh" userId="909757ca-e468-457c-91d4-69f7dd880652" providerId="ADAL" clId="{F4EF4A35-3DA1-4E90-B31E-28C60140E889}" dt="2022-03-04T14:10:28.652" v="248" actId="478"/>
          <ac:spMkLst>
            <pc:docMk/>
            <pc:sldMk cId="4232526988" sldId="484"/>
            <ac:spMk id="14" creationId="{00000000-0000-0000-0000-000000000000}"/>
          </ac:spMkLst>
        </pc:spChg>
        <pc:spChg chg="del mod">
          <ac:chgData name="Rafieian, Fereshteh" userId="909757ca-e468-457c-91d4-69f7dd880652" providerId="ADAL" clId="{F4EF4A35-3DA1-4E90-B31E-28C60140E889}" dt="2022-03-04T14:10:28.652" v="248" actId="478"/>
          <ac:spMkLst>
            <pc:docMk/>
            <pc:sldMk cId="4232526988" sldId="484"/>
            <ac:spMk id="15" creationId="{00000000-0000-0000-0000-000000000000}"/>
          </ac:spMkLst>
        </pc:spChg>
        <pc:spChg chg="del mod">
          <ac:chgData name="Rafieian, Fereshteh" userId="909757ca-e468-457c-91d4-69f7dd880652" providerId="ADAL" clId="{F4EF4A35-3DA1-4E90-B31E-28C60140E889}" dt="2022-03-04T14:10:31.883" v="249" actId="478"/>
          <ac:spMkLst>
            <pc:docMk/>
            <pc:sldMk cId="4232526988" sldId="484"/>
            <ac:spMk id="16" creationId="{00000000-0000-0000-0000-000000000000}"/>
          </ac:spMkLst>
        </pc:spChg>
        <pc:spChg chg="del mod">
          <ac:chgData name="Rafieian, Fereshteh" userId="909757ca-e468-457c-91d4-69f7dd880652" providerId="ADAL" clId="{F4EF4A35-3DA1-4E90-B31E-28C60140E889}" dt="2022-03-04T14:10:31.883" v="249" actId="478"/>
          <ac:spMkLst>
            <pc:docMk/>
            <pc:sldMk cId="4232526988" sldId="484"/>
            <ac:spMk id="17" creationId="{00000000-0000-0000-0000-000000000000}"/>
          </ac:spMkLst>
        </pc:spChg>
        <pc:spChg chg="add del">
          <ac:chgData name="Rafieian, Fereshteh" userId="909757ca-e468-457c-91d4-69f7dd880652" providerId="ADAL" clId="{F4EF4A35-3DA1-4E90-B31E-28C60140E889}" dt="2022-03-04T10:38:24.364" v="136" actId="11529"/>
          <ac:spMkLst>
            <pc:docMk/>
            <pc:sldMk cId="4232526988" sldId="484"/>
            <ac:spMk id="21" creationId="{842785C4-56BF-47DB-9A7C-56E03CBEBC4A}"/>
          </ac:spMkLst>
        </pc:spChg>
        <pc:spChg chg="add mod">
          <ac:chgData name="Rafieian, Fereshteh" userId="909757ca-e468-457c-91d4-69f7dd880652" providerId="ADAL" clId="{F4EF4A35-3DA1-4E90-B31E-28C60140E889}" dt="2022-03-04T14:12:26.306" v="279" actId="164"/>
          <ac:spMkLst>
            <pc:docMk/>
            <pc:sldMk cId="4232526988" sldId="484"/>
            <ac:spMk id="22" creationId="{70BFD6E7-B41E-46E5-922A-DADE29EF557F}"/>
          </ac:spMkLst>
        </pc:spChg>
        <pc:spChg chg="add mod">
          <ac:chgData name="Rafieian, Fereshteh" userId="909757ca-e468-457c-91d4-69f7dd880652" providerId="ADAL" clId="{F4EF4A35-3DA1-4E90-B31E-28C60140E889}" dt="2022-03-04T14:12:07.043" v="277" actId="164"/>
          <ac:spMkLst>
            <pc:docMk/>
            <pc:sldMk cId="4232526988" sldId="484"/>
            <ac:spMk id="25" creationId="{2FB50E84-4B62-41CB-9542-21513615F31F}"/>
          </ac:spMkLst>
        </pc:spChg>
        <pc:spChg chg="mod">
          <ac:chgData name="Rafieian, Fereshteh" userId="909757ca-e468-457c-91d4-69f7dd880652" providerId="ADAL" clId="{F4EF4A35-3DA1-4E90-B31E-28C60140E889}" dt="2022-03-04T15:50:31.464" v="776"/>
          <ac:spMkLst>
            <pc:docMk/>
            <pc:sldMk cId="4232526988" sldId="484"/>
            <ac:spMk id="30" creationId="{99A119A6-2EB3-43DF-B155-85CA9A47773E}"/>
          </ac:spMkLst>
        </pc:spChg>
        <pc:grpChg chg="add del mod">
          <ac:chgData name="Rafieian, Fereshteh" userId="909757ca-e468-457c-91d4-69f7dd880652" providerId="ADAL" clId="{F4EF4A35-3DA1-4E90-B31E-28C60140E889}" dt="2022-03-04T14:13:52.334" v="359" actId="478"/>
          <ac:grpSpMkLst>
            <pc:docMk/>
            <pc:sldMk cId="4232526988" sldId="484"/>
            <ac:grpSpMk id="27" creationId="{22557D49-5E13-4A31-9FBA-6C5735BE3045}"/>
          </ac:grpSpMkLst>
        </pc:grpChg>
        <pc:grpChg chg="add del mod">
          <ac:chgData name="Rafieian, Fereshteh" userId="909757ca-e468-457c-91d4-69f7dd880652" providerId="ADAL" clId="{F4EF4A35-3DA1-4E90-B31E-28C60140E889}" dt="2022-03-04T15:54:34.811" v="826" actId="478"/>
          <ac:grpSpMkLst>
            <pc:docMk/>
            <pc:sldMk cId="4232526988" sldId="484"/>
            <ac:grpSpMk id="28" creationId="{5FB71C23-0128-4973-9017-2B8F842E0DDB}"/>
          </ac:grpSpMkLst>
        </pc:grpChg>
        <pc:grpChg chg="add del mod">
          <ac:chgData name="Rafieian, Fereshteh" userId="909757ca-e468-457c-91d4-69f7dd880652" providerId="ADAL" clId="{F4EF4A35-3DA1-4E90-B31E-28C60140E889}" dt="2022-03-04T15:52:03.637" v="807"/>
          <ac:grpSpMkLst>
            <pc:docMk/>
            <pc:sldMk cId="4232526988" sldId="484"/>
            <ac:grpSpMk id="29" creationId="{64F12E8F-9FA6-4E03-A1AD-A743C010F401}"/>
          </ac:grpSpMkLst>
        </pc:grpChg>
        <pc:picChg chg="add del mod">
          <ac:chgData name="Rafieian, Fereshteh" userId="909757ca-e468-457c-91d4-69f7dd880652" providerId="ADAL" clId="{F4EF4A35-3DA1-4E90-B31E-28C60140E889}" dt="2022-03-04T14:11:30.766" v="269" actId="478"/>
          <ac:picMkLst>
            <pc:docMk/>
            <pc:sldMk cId="4232526988" sldId="484"/>
            <ac:picMk id="3" creationId="{41FD019D-4E0F-4548-848C-5FB6D28E325E}"/>
          </ac:picMkLst>
        </pc:picChg>
        <pc:picChg chg="add del">
          <ac:chgData name="Rafieian, Fereshteh" userId="909757ca-e468-457c-91d4-69f7dd880652" providerId="ADAL" clId="{F4EF4A35-3DA1-4E90-B31E-28C60140E889}" dt="2022-03-04T10:32:59.685" v="66" actId="478"/>
          <ac:picMkLst>
            <pc:docMk/>
            <pc:sldMk cId="4232526988" sldId="484"/>
            <ac:picMk id="5" creationId="{C12E06DB-539E-43BF-976C-8ED7DB85103D}"/>
          </ac:picMkLst>
        </pc:picChg>
        <pc:picChg chg="add del mod">
          <ac:chgData name="Rafieian, Fereshteh" userId="909757ca-e468-457c-91d4-69f7dd880652" providerId="ADAL" clId="{F4EF4A35-3DA1-4E90-B31E-28C60140E889}" dt="2022-03-04T14:11:38.666" v="273" actId="478"/>
          <ac:picMkLst>
            <pc:docMk/>
            <pc:sldMk cId="4232526988" sldId="484"/>
            <ac:picMk id="7" creationId="{B6ABC452-C85D-4D0B-B6F0-676C9467633B}"/>
          </ac:picMkLst>
        </pc:picChg>
        <pc:picChg chg="add del mod">
          <ac:chgData name="Rafieian, Fereshteh" userId="909757ca-e468-457c-91d4-69f7dd880652" providerId="ADAL" clId="{F4EF4A35-3DA1-4E90-B31E-28C60140E889}" dt="2022-03-04T10:38:28.246" v="137" actId="478"/>
          <ac:picMkLst>
            <pc:docMk/>
            <pc:sldMk cId="4232526988" sldId="484"/>
            <ac:picMk id="9" creationId="{BCF8BD60-B5DD-4D1A-A645-CA1E461965C4}"/>
          </ac:picMkLst>
        </pc:picChg>
        <pc:picChg chg="add del mod">
          <ac:chgData name="Rafieian, Fereshteh" userId="909757ca-e468-457c-91d4-69f7dd880652" providerId="ADAL" clId="{F4EF4A35-3DA1-4E90-B31E-28C60140E889}" dt="2022-03-04T10:32:57.802" v="65" actId="478"/>
          <ac:picMkLst>
            <pc:docMk/>
            <pc:sldMk cId="4232526988" sldId="484"/>
            <ac:picMk id="18" creationId="{00000000-0000-0000-0000-000000000000}"/>
          </ac:picMkLst>
        </pc:picChg>
        <pc:picChg chg="add del mod">
          <ac:chgData name="Rafieian, Fereshteh" userId="909757ca-e468-457c-91d4-69f7dd880652" providerId="ADAL" clId="{F4EF4A35-3DA1-4E90-B31E-28C60140E889}" dt="2022-03-04T10:33:17.914" v="72" actId="478"/>
          <ac:picMkLst>
            <pc:docMk/>
            <pc:sldMk cId="4232526988" sldId="484"/>
            <ac:picMk id="19" creationId="{7C88CD25-A7C9-45BA-90C1-6D61E085B504}"/>
          </ac:picMkLst>
        </pc:picChg>
        <pc:picChg chg="add del mod">
          <ac:chgData name="Rafieian, Fereshteh" userId="909757ca-e468-457c-91d4-69f7dd880652" providerId="ADAL" clId="{F4EF4A35-3DA1-4E90-B31E-28C60140E889}" dt="2022-03-04T14:10:22.989" v="247" actId="478"/>
          <ac:picMkLst>
            <pc:docMk/>
            <pc:sldMk cId="4232526988" sldId="484"/>
            <ac:picMk id="20" creationId="{CCBB8321-AC64-4AF2-B10E-C1B9242CA6BA}"/>
          </ac:picMkLst>
        </pc:picChg>
        <pc:picChg chg="add mod">
          <ac:chgData name="Rafieian, Fereshteh" userId="909757ca-e468-457c-91d4-69f7dd880652" providerId="ADAL" clId="{F4EF4A35-3DA1-4E90-B31E-28C60140E889}" dt="2022-03-04T14:12:26.306" v="279" actId="164"/>
          <ac:picMkLst>
            <pc:docMk/>
            <pc:sldMk cId="4232526988" sldId="484"/>
            <ac:picMk id="23" creationId="{E82B0800-A4D2-4A3E-BF59-B4EE7E3DEAC7}"/>
          </ac:picMkLst>
        </pc:picChg>
        <pc:picChg chg="add del mod">
          <ac:chgData name="Rafieian, Fereshteh" userId="909757ca-e468-457c-91d4-69f7dd880652" providerId="ADAL" clId="{F4EF4A35-3DA1-4E90-B31E-28C60140E889}" dt="2022-03-04T14:11:24.513" v="266"/>
          <ac:picMkLst>
            <pc:docMk/>
            <pc:sldMk cId="4232526988" sldId="484"/>
            <ac:picMk id="24" creationId="{B598A106-A242-477D-8CCF-0E6EC1B270CF}"/>
          </ac:picMkLst>
        </pc:picChg>
        <pc:picChg chg="add mod">
          <ac:chgData name="Rafieian, Fereshteh" userId="909757ca-e468-457c-91d4-69f7dd880652" providerId="ADAL" clId="{F4EF4A35-3DA1-4E90-B31E-28C60140E889}" dt="2022-03-04T14:12:07.043" v="277" actId="164"/>
          <ac:picMkLst>
            <pc:docMk/>
            <pc:sldMk cId="4232526988" sldId="484"/>
            <ac:picMk id="26" creationId="{21D80A46-571F-4829-A5D5-12057FCF7C4A}"/>
          </ac:picMkLst>
        </pc:picChg>
        <pc:picChg chg="mod">
          <ac:chgData name="Rafieian, Fereshteh" userId="909757ca-e468-457c-91d4-69f7dd880652" providerId="ADAL" clId="{F4EF4A35-3DA1-4E90-B31E-28C60140E889}" dt="2022-03-04T15:50:31.464" v="776"/>
          <ac:picMkLst>
            <pc:docMk/>
            <pc:sldMk cId="4232526988" sldId="484"/>
            <ac:picMk id="31" creationId="{17E8A247-E496-4BA8-9DC6-D4F6A97FDEC0}"/>
          </ac:picMkLst>
        </pc:picChg>
      </pc:sldChg>
      <pc:sldChg chg="modSp mod ord modNotesTx">
        <pc:chgData name="Rafieian, Fereshteh" userId="909757ca-e468-457c-91d4-69f7dd880652" providerId="ADAL" clId="{F4EF4A35-3DA1-4E90-B31E-28C60140E889}" dt="2022-03-04T16:12:02.967" v="1091" actId="20577"/>
        <pc:sldMkLst>
          <pc:docMk/>
          <pc:sldMk cId="4266107910" sldId="485"/>
        </pc:sldMkLst>
        <pc:picChg chg="mod">
          <ac:chgData name="Rafieian, Fereshteh" userId="909757ca-e468-457c-91d4-69f7dd880652" providerId="ADAL" clId="{F4EF4A35-3DA1-4E90-B31E-28C60140E889}" dt="2022-03-04T14:03:29.253" v="241" actId="1076"/>
          <ac:picMkLst>
            <pc:docMk/>
            <pc:sldMk cId="4266107910" sldId="485"/>
            <ac:picMk id="5" creationId="{00000000-0000-0000-0000-000000000000}"/>
          </ac:picMkLst>
        </pc:picChg>
      </pc:sldChg>
      <pc:sldChg chg="del">
        <pc:chgData name="Rafieian, Fereshteh" userId="909757ca-e468-457c-91d4-69f7dd880652" providerId="ADAL" clId="{F4EF4A35-3DA1-4E90-B31E-28C60140E889}" dt="2022-03-04T17:07:46.155" v="2770" actId="47"/>
        <pc:sldMkLst>
          <pc:docMk/>
          <pc:sldMk cId="3169992151" sldId="486"/>
        </pc:sldMkLst>
      </pc:sldChg>
      <pc:sldChg chg="addSp delSp modSp add del mod setBg">
        <pc:chgData name="Rafieian, Fereshteh" userId="909757ca-e468-457c-91d4-69f7dd880652" providerId="ADAL" clId="{F4EF4A35-3DA1-4E90-B31E-28C60140E889}" dt="2022-03-04T17:03:16.477" v="2695" actId="47"/>
        <pc:sldMkLst>
          <pc:docMk/>
          <pc:sldMk cId="1157320851" sldId="487"/>
        </pc:sldMkLst>
        <pc:spChg chg="mod ord">
          <ac:chgData name="Rafieian, Fereshteh" userId="909757ca-e468-457c-91d4-69f7dd880652" providerId="ADAL" clId="{F4EF4A35-3DA1-4E90-B31E-28C60140E889}" dt="2022-03-04T16:26:19.207" v="2085" actId="26606"/>
          <ac:spMkLst>
            <pc:docMk/>
            <pc:sldMk cId="1157320851" sldId="487"/>
            <ac:spMk id="2" creationId="{00000000-0000-0000-0000-000000000000}"/>
          </ac:spMkLst>
        </pc:spChg>
        <pc:spChg chg="mod ord">
          <ac:chgData name="Rafieian, Fereshteh" userId="909757ca-e468-457c-91d4-69f7dd880652" providerId="ADAL" clId="{F4EF4A35-3DA1-4E90-B31E-28C60140E889}" dt="2022-03-04T16:26:19.207" v="2085" actId="26606"/>
          <ac:spMkLst>
            <pc:docMk/>
            <pc:sldMk cId="1157320851" sldId="487"/>
            <ac:spMk id="4" creationId="{00000000-0000-0000-0000-000000000000}"/>
          </ac:spMkLst>
        </pc:spChg>
        <pc:spChg chg="add del">
          <ac:chgData name="Rafieian, Fereshteh" userId="909757ca-e468-457c-91d4-69f7dd880652" providerId="ADAL" clId="{F4EF4A35-3DA1-4E90-B31E-28C60140E889}" dt="2022-03-04T14:20:12.068" v="376" actId="26606"/>
          <ac:spMkLst>
            <pc:docMk/>
            <pc:sldMk cId="1157320851" sldId="487"/>
            <ac:spMk id="20" creationId="{00000000-0000-0000-0000-000000000000}"/>
          </ac:spMkLst>
        </pc:spChg>
        <pc:spChg chg="add del">
          <ac:chgData name="Rafieian, Fereshteh" userId="909757ca-e468-457c-91d4-69f7dd880652" providerId="ADAL" clId="{F4EF4A35-3DA1-4E90-B31E-28C60140E889}" dt="2022-03-04T14:20:12.053" v="375" actId="26606"/>
          <ac:spMkLst>
            <pc:docMk/>
            <pc:sldMk cId="1157320851" sldId="487"/>
            <ac:spMk id="22" creationId="{99F1FFA9-D672-408C-9220-ADEEC6ABDD09}"/>
          </ac:spMkLst>
        </pc:spChg>
        <pc:spChg chg="add del">
          <ac:chgData name="Rafieian, Fereshteh" userId="909757ca-e468-457c-91d4-69f7dd880652" providerId="ADAL" clId="{F4EF4A35-3DA1-4E90-B31E-28C60140E889}" dt="2022-03-04T16:26:19.207" v="2085" actId="26606"/>
          <ac:spMkLst>
            <pc:docMk/>
            <pc:sldMk cId="1157320851" sldId="487"/>
            <ac:spMk id="24" creationId="{231BF440-39FA-4087-84CC-2EEC0BBDAF29}"/>
          </ac:spMkLst>
        </pc:spChg>
        <pc:spChg chg="add del">
          <ac:chgData name="Rafieian, Fereshteh" userId="909757ca-e468-457c-91d4-69f7dd880652" providerId="ADAL" clId="{F4EF4A35-3DA1-4E90-B31E-28C60140E889}" dt="2022-03-04T10:32:31.487" v="62" actId="26606"/>
          <ac:spMkLst>
            <pc:docMk/>
            <pc:sldMk cId="1157320851" sldId="487"/>
            <ac:spMk id="25" creationId="{A3C210E6-A35A-4F68-8D60-801A019C75B8}"/>
          </ac:spMkLst>
        </pc:spChg>
        <pc:spChg chg="add del">
          <ac:chgData name="Rafieian, Fereshteh" userId="909757ca-e468-457c-91d4-69f7dd880652" providerId="ADAL" clId="{F4EF4A35-3DA1-4E90-B31E-28C60140E889}" dt="2022-03-04T16:26:19.207" v="2085" actId="26606"/>
          <ac:spMkLst>
            <pc:docMk/>
            <pc:sldMk cId="1157320851" sldId="487"/>
            <ac:spMk id="26" creationId="{F04E4CBA-303B-48BD-8451-C2701CB0EEBF}"/>
          </ac:spMkLst>
        </pc:spChg>
        <pc:spChg chg="add del">
          <ac:chgData name="Rafieian, Fereshteh" userId="909757ca-e468-457c-91d4-69f7dd880652" providerId="ADAL" clId="{F4EF4A35-3DA1-4E90-B31E-28C60140E889}" dt="2022-03-04T10:32:31.487" v="62" actId="26606"/>
          <ac:spMkLst>
            <pc:docMk/>
            <pc:sldMk cId="1157320851" sldId="487"/>
            <ac:spMk id="27" creationId="{AC0D06B0-F19C-459E-B221-A34B506FB5E3}"/>
          </ac:spMkLst>
        </pc:spChg>
        <pc:spChg chg="add del">
          <ac:chgData name="Rafieian, Fereshteh" userId="909757ca-e468-457c-91d4-69f7dd880652" providerId="ADAL" clId="{F4EF4A35-3DA1-4E90-B31E-28C60140E889}" dt="2022-03-04T16:26:19.207" v="2085" actId="26606"/>
          <ac:spMkLst>
            <pc:docMk/>
            <pc:sldMk cId="1157320851" sldId="487"/>
            <ac:spMk id="28" creationId="{F6CA58B3-AFCC-4A40-9882-50D5080879B0}"/>
          </ac:spMkLst>
        </pc:spChg>
        <pc:spChg chg="add del">
          <ac:chgData name="Rafieian, Fereshteh" userId="909757ca-e468-457c-91d4-69f7dd880652" providerId="ADAL" clId="{F4EF4A35-3DA1-4E90-B31E-28C60140E889}" dt="2022-03-04T10:32:31.487" v="62" actId="26606"/>
          <ac:spMkLst>
            <pc:docMk/>
            <pc:sldMk cId="1157320851" sldId="487"/>
            <ac:spMk id="29" creationId="{345B26DA-1C6B-4C66-81C9-9C1877FC2DB1}"/>
          </ac:spMkLst>
        </pc:spChg>
        <pc:spChg chg="add del">
          <ac:chgData name="Rafieian, Fereshteh" userId="909757ca-e468-457c-91d4-69f7dd880652" providerId="ADAL" clId="{F4EF4A35-3DA1-4E90-B31E-28C60140E889}" dt="2022-03-04T16:26:19.207" v="2085" actId="26606"/>
          <ac:spMkLst>
            <pc:docMk/>
            <pc:sldMk cId="1157320851" sldId="487"/>
            <ac:spMk id="30" creationId="{75C56826-D4E5-42ED-8529-079651CB3005}"/>
          </ac:spMkLst>
        </pc:spChg>
        <pc:spChg chg="add del">
          <ac:chgData name="Rafieian, Fereshteh" userId="909757ca-e468-457c-91d4-69f7dd880652" providerId="ADAL" clId="{F4EF4A35-3DA1-4E90-B31E-28C60140E889}" dt="2022-03-04T10:32:31.487" v="62" actId="26606"/>
          <ac:spMkLst>
            <pc:docMk/>
            <pc:sldMk cId="1157320851" sldId="487"/>
            <ac:spMk id="31" creationId="{98DE6C44-43F8-4DE4-AB81-66853FFEA09A}"/>
          </ac:spMkLst>
        </pc:spChg>
        <pc:spChg chg="add del">
          <ac:chgData name="Rafieian, Fereshteh" userId="909757ca-e468-457c-91d4-69f7dd880652" providerId="ADAL" clId="{F4EF4A35-3DA1-4E90-B31E-28C60140E889}" dt="2022-03-04T16:26:19.207" v="2085" actId="26606"/>
          <ac:spMkLst>
            <pc:docMk/>
            <pc:sldMk cId="1157320851" sldId="487"/>
            <ac:spMk id="32" creationId="{82095FCE-EF05-4443-B97A-85DEE3A5CA17}"/>
          </ac:spMkLst>
        </pc:spChg>
        <pc:spChg chg="add del">
          <ac:chgData name="Rafieian, Fereshteh" userId="909757ca-e468-457c-91d4-69f7dd880652" providerId="ADAL" clId="{F4EF4A35-3DA1-4E90-B31E-28C60140E889}" dt="2022-03-04T10:32:31.487" v="62" actId="26606"/>
          <ac:spMkLst>
            <pc:docMk/>
            <pc:sldMk cId="1157320851" sldId="487"/>
            <ac:spMk id="33" creationId="{2409529B-9B56-4F10-BE4D-F934DB89E57E}"/>
          </ac:spMkLst>
        </pc:spChg>
        <pc:spChg chg="add del">
          <ac:chgData name="Rafieian, Fereshteh" userId="909757ca-e468-457c-91d4-69f7dd880652" providerId="ADAL" clId="{F4EF4A35-3DA1-4E90-B31E-28C60140E889}" dt="2022-03-04T16:26:19.207" v="2085" actId="26606"/>
          <ac:spMkLst>
            <pc:docMk/>
            <pc:sldMk cId="1157320851" sldId="487"/>
            <ac:spMk id="35" creationId="{CA00AE6B-AA30-4CF8-BA6F-339B780AD76C}"/>
          </ac:spMkLst>
        </pc:spChg>
        <pc:spChg chg="add">
          <ac:chgData name="Rafieian, Fereshteh" userId="909757ca-e468-457c-91d4-69f7dd880652" providerId="ADAL" clId="{F4EF4A35-3DA1-4E90-B31E-28C60140E889}" dt="2022-03-04T16:26:19.207" v="2085" actId="26606"/>
          <ac:spMkLst>
            <pc:docMk/>
            <pc:sldMk cId="1157320851" sldId="487"/>
            <ac:spMk id="40" creationId="{D880886B-02ED-4317-9236-CB60C22CF7F3}"/>
          </ac:spMkLst>
        </pc:spChg>
        <pc:spChg chg="add">
          <ac:chgData name="Rafieian, Fereshteh" userId="909757ca-e468-457c-91d4-69f7dd880652" providerId="ADAL" clId="{F4EF4A35-3DA1-4E90-B31E-28C60140E889}" dt="2022-03-04T16:26:19.207" v="2085" actId="26606"/>
          <ac:spMkLst>
            <pc:docMk/>
            <pc:sldMk cId="1157320851" sldId="487"/>
            <ac:spMk id="42" creationId="{28C31856-6ABF-41FD-B683-B06E5FFF926B}"/>
          </ac:spMkLst>
        </pc:spChg>
        <pc:picChg chg="add mod ord">
          <ac:chgData name="Rafieian, Fereshteh" userId="909757ca-e468-457c-91d4-69f7dd880652" providerId="ADAL" clId="{F4EF4A35-3DA1-4E90-B31E-28C60140E889}" dt="2022-03-04T16:26:19.207" v="2085" actId="26606"/>
          <ac:picMkLst>
            <pc:docMk/>
            <pc:sldMk cId="1157320851" sldId="487"/>
            <ac:picMk id="5" creationId="{09D12FDD-5CEF-4923-97AA-E4C2029A774A}"/>
          </ac:picMkLst>
        </pc:picChg>
        <pc:picChg chg="del mod ord">
          <ac:chgData name="Rafieian, Fereshteh" userId="909757ca-e468-457c-91d4-69f7dd880652" providerId="ADAL" clId="{F4EF4A35-3DA1-4E90-B31E-28C60140E889}" dt="2022-03-04T14:19:26.263" v="371" actId="478"/>
          <ac:picMkLst>
            <pc:docMk/>
            <pc:sldMk cId="1157320851" sldId="487"/>
            <ac:picMk id="7" creationId="{FE21D6DF-956A-4D6D-80E0-099DB6117BE5}"/>
          </ac:picMkLst>
        </pc:picChg>
        <pc:picChg chg="add del mod ord">
          <ac:chgData name="Rafieian, Fereshteh" userId="909757ca-e468-457c-91d4-69f7dd880652" providerId="ADAL" clId="{F4EF4A35-3DA1-4E90-B31E-28C60140E889}" dt="2022-03-04T14:19:25.237" v="370" actId="478"/>
          <ac:picMkLst>
            <pc:docMk/>
            <pc:sldMk cId="1157320851" sldId="487"/>
            <ac:picMk id="8" creationId="{F12E79DD-88A7-4F80-834C-83AF1E65D8E9}"/>
          </ac:picMkLst>
        </pc:picChg>
        <pc:picChg chg="del">
          <ac:chgData name="Rafieian, Fereshteh" userId="909757ca-e468-457c-91d4-69f7dd880652" providerId="ADAL" clId="{F4EF4A35-3DA1-4E90-B31E-28C60140E889}" dt="2022-03-04T10:25:42.144" v="35" actId="478"/>
          <ac:picMkLst>
            <pc:docMk/>
            <pc:sldMk cId="1157320851" sldId="487"/>
            <ac:picMk id="9" creationId="{EF05B319-F2A4-41F3-9C0E-5769F02FCF6E}"/>
          </ac:picMkLst>
        </pc:picChg>
        <pc:picChg chg="del">
          <ac:chgData name="Rafieian, Fereshteh" userId="909757ca-e468-457c-91d4-69f7dd880652" providerId="ADAL" clId="{F4EF4A35-3DA1-4E90-B31E-28C60140E889}" dt="2022-03-04T10:25:43.837" v="36" actId="478"/>
          <ac:picMkLst>
            <pc:docMk/>
            <pc:sldMk cId="1157320851" sldId="487"/>
            <ac:picMk id="11" creationId="{047E008D-8608-415B-A07B-19FAA376D373}"/>
          </ac:picMkLst>
        </pc:picChg>
        <pc:picChg chg="add mod ord">
          <ac:chgData name="Rafieian, Fereshteh" userId="909757ca-e468-457c-91d4-69f7dd880652" providerId="ADAL" clId="{F4EF4A35-3DA1-4E90-B31E-28C60140E889}" dt="2022-03-04T16:26:19.207" v="2085" actId="26606"/>
          <ac:picMkLst>
            <pc:docMk/>
            <pc:sldMk cId="1157320851" sldId="487"/>
            <ac:picMk id="12" creationId="{C9C3D3BE-E627-4176-B487-B168EC2A7537}"/>
          </ac:picMkLst>
        </pc:picChg>
      </pc:sldChg>
      <pc:sldChg chg="addSp delSp modSp new del mod">
        <pc:chgData name="Rafieian, Fereshteh" userId="909757ca-e468-457c-91d4-69f7dd880652" providerId="ADAL" clId="{F4EF4A35-3DA1-4E90-B31E-28C60140E889}" dt="2022-03-04T17:03:07.060" v="2694" actId="47"/>
        <pc:sldMkLst>
          <pc:docMk/>
          <pc:sldMk cId="2425064559" sldId="488"/>
        </pc:sldMkLst>
        <pc:spChg chg="add mod">
          <ac:chgData name="Rafieian, Fereshteh" userId="909757ca-e468-457c-91d4-69f7dd880652" providerId="ADAL" clId="{F4EF4A35-3DA1-4E90-B31E-28C60140E889}" dt="2022-03-04T13:31:30.115" v="213" actId="164"/>
          <ac:spMkLst>
            <pc:docMk/>
            <pc:sldMk cId="2425064559" sldId="488"/>
            <ac:spMk id="6" creationId="{7DE8E419-976B-4CEB-BF49-958821E03451}"/>
          </ac:spMkLst>
        </pc:spChg>
        <pc:spChg chg="mod">
          <ac:chgData name="Rafieian, Fereshteh" userId="909757ca-e468-457c-91d4-69f7dd880652" providerId="ADAL" clId="{F4EF4A35-3DA1-4E90-B31E-28C60140E889}" dt="2022-03-04T14:14:07.072" v="360"/>
          <ac:spMkLst>
            <pc:docMk/>
            <pc:sldMk cId="2425064559" sldId="488"/>
            <ac:spMk id="11" creationId="{F5C4D3D5-E2C3-4478-A2FF-D83E005F093B}"/>
          </ac:spMkLst>
        </pc:spChg>
        <pc:grpChg chg="add del mod">
          <ac:chgData name="Rafieian, Fereshteh" userId="909757ca-e468-457c-91d4-69f7dd880652" providerId="ADAL" clId="{F4EF4A35-3DA1-4E90-B31E-28C60140E889}" dt="2022-03-04T13:32:09.630" v="219" actId="478"/>
          <ac:grpSpMkLst>
            <pc:docMk/>
            <pc:sldMk cId="2425064559" sldId="488"/>
            <ac:grpSpMk id="8" creationId="{0C28A8C8-122C-41DB-84A2-55CBCFFC20E0}"/>
          </ac:grpSpMkLst>
        </pc:grpChg>
        <pc:grpChg chg="add mod">
          <ac:chgData name="Rafieian, Fereshteh" userId="909757ca-e468-457c-91d4-69f7dd880652" providerId="ADAL" clId="{F4EF4A35-3DA1-4E90-B31E-28C60140E889}" dt="2022-03-04T14:16:49.691" v="368" actId="1076"/>
          <ac:grpSpMkLst>
            <pc:docMk/>
            <pc:sldMk cId="2425064559" sldId="488"/>
            <ac:grpSpMk id="10" creationId="{F3361B64-6969-4230-8955-563F91B25147}"/>
          </ac:grpSpMkLst>
        </pc:grpChg>
        <pc:picChg chg="add del mod">
          <ac:chgData name="Rafieian, Fereshteh" userId="909757ca-e468-457c-91d4-69f7dd880652" providerId="ADAL" clId="{F4EF4A35-3DA1-4E90-B31E-28C60140E889}" dt="2022-03-04T10:38:50.585" v="140" actId="478"/>
          <ac:picMkLst>
            <pc:docMk/>
            <pc:sldMk cId="2425064559" sldId="488"/>
            <ac:picMk id="5" creationId="{979FA78A-E1CA-4388-988E-54D271964C31}"/>
          </ac:picMkLst>
        </pc:picChg>
        <pc:picChg chg="add mod">
          <ac:chgData name="Rafieian, Fereshteh" userId="909757ca-e468-457c-91d4-69f7dd880652" providerId="ADAL" clId="{F4EF4A35-3DA1-4E90-B31E-28C60140E889}" dt="2022-03-04T13:31:30.115" v="213" actId="164"/>
          <ac:picMkLst>
            <pc:docMk/>
            <pc:sldMk cId="2425064559" sldId="488"/>
            <ac:picMk id="7" creationId="{4D0A3163-EB5E-45A6-AF7B-F5665D63C4EB}"/>
          </ac:picMkLst>
        </pc:picChg>
        <pc:picChg chg="add del mod">
          <ac:chgData name="Rafieian, Fereshteh" userId="909757ca-e468-457c-91d4-69f7dd880652" providerId="ADAL" clId="{F4EF4A35-3DA1-4E90-B31E-28C60140E889}" dt="2022-03-04T13:32:09.630" v="219" actId="478"/>
          <ac:picMkLst>
            <pc:docMk/>
            <pc:sldMk cId="2425064559" sldId="488"/>
            <ac:picMk id="9" creationId="{69896A95-72E0-4D93-9797-B9073CB257E1}"/>
          </ac:picMkLst>
        </pc:picChg>
        <pc:picChg chg="mod">
          <ac:chgData name="Rafieian, Fereshteh" userId="909757ca-e468-457c-91d4-69f7dd880652" providerId="ADAL" clId="{F4EF4A35-3DA1-4E90-B31E-28C60140E889}" dt="2022-03-04T14:14:07.072" v="360"/>
          <ac:picMkLst>
            <pc:docMk/>
            <pc:sldMk cId="2425064559" sldId="488"/>
            <ac:picMk id="12" creationId="{19DE584D-5621-488C-8ADD-860F2863B8B2}"/>
          </ac:picMkLst>
        </pc:picChg>
        <pc:picChg chg="add del mod">
          <ac:chgData name="Rafieian, Fereshteh" userId="909757ca-e468-457c-91d4-69f7dd880652" providerId="ADAL" clId="{F4EF4A35-3DA1-4E90-B31E-28C60140E889}" dt="2022-03-04T15:46:52.151" v="737" actId="478"/>
          <ac:picMkLst>
            <pc:docMk/>
            <pc:sldMk cId="2425064559" sldId="488"/>
            <ac:picMk id="14" creationId="{F6DEC24B-8E91-4F09-993B-222B4471174E}"/>
          </ac:picMkLst>
        </pc:picChg>
      </pc:sldChg>
      <pc:sldChg chg="addSp delSp modSp add mod ord modNotesTx">
        <pc:chgData name="Rafieian, Fereshteh" userId="909757ca-e468-457c-91d4-69f7dd880652" providerId="ADAL" clId="{F4EF4A35-3DA1-4E90-B31E-28C60140E889}" dt="2022-03-04T17:18:20.737" v="3078" actId="20577"/>
        <pc:sldMkLst>
          <pc:docMk/>
          <pc:sldMk cId="3846138033" sldId="489"/>
        </pc:sldMkLst>
        <pc:spChg chg="add mod">
          <ac:chgData name="Rafieian, Fereshteh" userId="909757ca-e468-457c-91d4-69f7dd880652" providerId="ADAL" clId="{F4EF4A35-3DA1-4E90-B31E-28C60140E889}" dt="2022-03-04T16:30:55.337" v="2102" actId="12"/>
          <ac:spMkLst>
            <pc:docMk/>
            <pc:sldMk cId="3846138033" sldId="489"/>
            <ac:spMk id="5" creationId="{65173CE2-B656-473F-BA29-B3675E724C98}"/>
          </ac:spMkLst>
        </pc:spChg>
        <pc:spChg chg="del mod">
          <ac:chgData name="Rafieian, Fereshteh" userId="909757ca-e468-457c-91d4-69f7dd880652" providerId="ADAL" clId="{F4EF4A35-3DA1-4E90-B31E-28C60140E889}" dt="2022-03-04T15:43:01.751" v="718" actId="478"/>
          <ac:spMkLst>
            <pc:docMk/>
            <pc:sldMk cId="3846138033" sldId="489"/>
            <ac:spMk id="10" creationId="{00000000-0000-0000-0000-000000000000}"/>
          </ac:spMkLst>
        </pc:spChg>
        <pc:spChg chg="del mod">
          <ac:chgData name="Rafieian, Fereshteh" userId="909757ca-e468-457c-91d4-69f7dd880652" providerId="ADAL" clId="{F4EF4A35-3DA1-4E90-B31E-28C60140E889}" dt="2022-03-04T15:43:11.644" v="721" actId="478"/>
          <ac:spMkLst>
            <pc:docMk/>
            <pc:sldMk cId="3846138033" sldId="489"/>
            <ac:spMk id="12" creationId="{63309CF9-DD67-4CA0-8E30-8202563E6D8D}"/>
          </ac:spMkLst>
        </pc:spChg>
        <pc:spChg chg="del">
          <ac:chgData name="Rafieian, Fereshteh" userId="909757ca-e468-457c-91d4-69f7dd880652" providerId="ADAL" clId="{F4EF4A35-3DA1-4E90-B31E-28C60140E889}" dt="2022-03-04T13:32:32.277" v="227" actId="478"/>
          <ac:spMkLst>
            <pc:docMk/>
            <pc:sldMk cId="3846138033" sldId="489"/>
            <ac:spMk id="13" creationId="{00000000-0000-0000-0000-000000000000}"/>
          </ac:spMkLst>
        </pc:spChg>
        <pc:spChg chg="del">
          <ac:chgData name="Rafieian, Fereshteh" userId="909757ca-e468-457c-91d4-69f7dd880652" providerId="ADAL" clId="{F4EF4A35-3DA1-4E90-B31E-28C60140E889}" dt="2022-03-04T13:32:33.885" v="228" actId="478"/>
          <ac:spMkLst>
            <pc:docMk/>
            <pc:sldMk cId="3846138033" sldId="489"/>
            <ac:spMk id="14" creationId="{00000000-0000-0000-0000-000000000000}"/>
          </ac:spMkLst>
        </pc:spChg>
        <pc:spChg chg="del mod">
          <ac:chgData name="Rafieian, Fereshteh" userId="909757ca-e468-457c-91d4-69f7dd880652" providerId="ADAL" clId="{F4EF4A35-3DA1-4E90-B31E-28C60140E889}" dt="2022-03-04T13:32:35.619" v="230" actId="478"/>
          <ac:spMkLst>
            <pc:docMk/>
            <pc:sldMk cId="3846138033" sldId="489"/>
            <ac:spMk id="15" creationId="{00000000-0000-0000-0000-000000000000}"/>
          </ac:spMkLst>
        </pc:spChg>
        <pc:spChg chg="del mod">
          <ac:chgData name="Rafieian, Fereshteh" userId="909757ca-e468-457c-91d4-69f7dd880652" providerId="ADAL" clId="{F4EF4A35-3DA1-4E90-B31E-28C60140E889}" dt="2022-03-04T15:43:01.751" v="718" actId="478"/>
          <ac:spMkLst>
            <pc:docMk/>
            <pc:sldMk cId="3846138033" sldId="489"/>
            <ac:spMk id="16" creationId="{00000000-0000-0000-0000-000000000000}"/>
          </ac:spMkLst>
        </pc:spChg>
        <pc:spChg chg="del">
          <ac:chgData name="Rafieian, Fereshteh" userId="909757ca-e468-457c-91d4-69f7dd880652" providerId="ADAL" clId="{F4EF4A35-3DA1-4E90-B31E-28C60140E889}" dt="2022-03-04T15:43:01.751" v="718" actId="478"/>
          <ac:spMkLst>
            <pc:docMk/>
            <pc:sldMk cId="3846138033" sldId="489"/>
            <ac:spMk id="17" creationId="{00000000-0000-0000-0000-000000000000}"/>
          </ac:spMkLst>
        </pc:spChg>
        <pc:spChg chg="mod topLvl">
          <ac:chgData name="Rafieian, Fereshteh" userId="909757ca-e468-457c-91d4-69f7dd880652" providerId="ADAL" clId="{F4EF4A35-3DA1-4E90-B31E-28C60140E889}" dt="2022-03-04T14:11:10.607" v="260" actId="165"/>
          <ac:spMkLst>
            <pc:docMk/>
            <pc:sldMk cId="3846138033" sldId="489"/>
            <ac:spMk id="19" creationId="{69880F9F-6D42-49C4-882F-1EB8C5311582}"/>
          </ac:spMkLst>
        </pc:spChg>
        <pc:spChg chg="add del mod">
          <ac:chgData name="Rafieian, Fereshteh" userId="909757ca-e468-457c-91d4-69f7dd880652" providerId="ADAL" clId="{F4EF4A35-3DA1-4E90-B31E-28C60140E889}" dt="2022-03-04T15:58:07.966" v="846" actId="478"/>
          <ac:spMkLst>
            <pc:docMk/>
            <pc:sldMk cId="3846138033" sldId="489"/>
            <ac:spMk id="23" creationId="{6DE51027-1D0B-4E49-AD5B-9AAD3F090991}"/>
          </ac:spMkLst>
        </pc:spChg>
        <pc:spChg chg="add del mod">
          <ac:chgData name="Rafieian, Fereshteh" userId="909757ca-e468-457c-91d4-69f7dd880652" providerId="ADAL" clId="{F4EF4A35-3DA1-4E90-B31E-28C60140E889}" dt="2022-03-04T15:58:07.966" v="846" actId="478"/>
          <ac:spMkLst>
            <pc:docMk/>
            <pc:sldMk cId="3846138033" sldId="489"/>
            <ac:spMk id="24" creationId="{1AF3F0B8-F355-4D9A-A76E-943FFC6AD268}"/>
          </ac:spMkLst>
        </pc:spChg>
        <pc:spChg chg="add del mod">
          <ac:chgData name="Rafieian, Fereshteh" userId="909757ca-e468-457c-91d4-69f7dd880652" providerId="ADAL" clId="{F4EF4A35-3DA1-4E90-B31E-28C60140E889}" dt="2022-03-04T15:58:07.966" v="846" actId="478"/>
          <ac:spMkLst>
            <pc:docMk/>
            <pc:sldMk cId="3846138033" sldId="489"/>
            <ac:spMk id="25" creationId="{BD2B23E8-0DB6-41F7-8B72-F0A802461345}"/>
          </ac:spMkLst>
        </pc:spChg>
        <pc:spChg chg="mod">
          <ac:chgData name="Rafieian, Fereshteh" userId="909757ca-e468-457c-91d4-69f7dd880652" providerId="ADAL" clId="{F4EF4A35-3DA1-4E90-B31E-28C60140E889}" dt="2022-03-04T15:48:07.260" v="743"/>
          <ac:spMkLst>
            <pc:docMk/>
            <pc:sldMk cId="3846138033" sldId="489"/>
            <ac:spMk id="27" creationId="{187BB07A-1F7B-474D-B644-1159CC262FF0}"/>
          </ac:spMkLst>
        </pc:spChg>
        <pc:spChg chg="mod">
          <ac:chgData name="Rafieian, Fereshteh" userId="909757ca-e468-457c-91d4-69f7dd880652" providerId="ADAL" clId="{F4EF4A35-3DA1-4E90-B31E-28C60140E889}" dt="2022-03-04T15:48:15.715" v="747"/>
          <ac:spMkLst>
            <pc:docMk/>
            <pc:sldMk cId="3846138033" sldId="489"/>
            <ac:spMk id="30" creationId="{0BF56392-09B9-45EA-B6A3-3CEF7C4C4784}"/>
          </ac:spMkLst>
        </pc:spChg>
        <pc:spChg chg="mod">
          <ac:chgData name="Rafieian, Fereshteh" userId="909757ca-e468-457c-91d4-69f7dd880652" providerId="ADAL" clId="{F4EF4A35-3DA1-4E90-B31E-28C60140E889}" dt="2022-03-04T15:48:25.838" v="751"/>
          <ac:spMkLst>
            <pc:docMk/>
            <pc:sldMk cId="3846138033" sldId="489"/>
            <ac:spMk id="33" creationId="{39A7FF20-E689-4069-BA65-16044D48CF2F}"/>
          </ac:spMkLst>
        </pc:spChg>
        <pc:spChg chg="mod">
          <ac:chgData name="Rafieian, Fereshteh" userId="909757ca-e468-457c-91d4-69f7dd880652" providerId="ADAL" clId="{F4EF4A35-3DA1-4E90-B31E-28C60140E889}" dt="2022-03-04T15:48:45.286" v="755"/>
          <ac:spMkLst>
            <pc:docMk/>
            <pc:sldMk cId="3846138033" sldId="489"/>
            <ac:spMk id="36" creationId="{73F7DBFD-DB83-4448-A490-CE8593269E12}"/>
          </ac:spMkLst>
        </pc:spChg>
        <pc:spChg chg="mod">
          <ac:chgData name="Rafieian, Fereshteh" userId="909757ca-e468-457c-91d4-69f7dd880652" providerId="ADAL" clId="{F4EF4A35-3DA1-4E90-B31E-28C60140E889}" dt="2022-03-04T15:51:56.006" v="791"/>
          <ac:spMkLst>
            <pc:docMk/>
            <pc:sldMk cId="3846138033" sldId="489"/>
            <ac:spMk id="39" creationId="{659C078B-9B1F-4C26-9C33-A63625024E56}"/>
          </ac:spMkLst>
        </pc:spChg>
        <pc:spChg chg="mod topLvl">
          <ac:chgData name="Rafieian, Fereshteh" userId="909757ca-e468-457c-91d4-69f7dd880652" providerId="ADAL" clId="{F4EF4A35-3DA1-4E90-B31E-28C60140E889}" dt="2022-03-04T15:55:52.326" v="839" actId="164"/>
          <ac:spMkLst>
            <pc:docMk/>
            <pc:sldMk cId="3846138033" sldId="489"/>
            <ac:spMk id="42" creationId="{1A692919-81FE-4510-96A7-410B336BC21B}"/>
          </ac:spMkLst>
        </pc:spChg>
        <pc:spChg chg="add del mod">
          <ac:chgData name="Rafieian, Fereshteh" userId="909757ca-e468-457c-91d4-69f7dd880652" providerId="ADAL" clId="{F4EF4A35-3DA1-4E90-B31E-28C60140E889}" dt="2022-03-04T16:01:46.217" v="976" actId="478"/>
          <ac:spMkLst>
            <pc:docMk/>
            <pc:sldMk cId="3846138033" sldId="489"/>
            <ac:spMk id="45" creationId="{25B80A17-EF7C-4473-A4F5-FA3B61F15F08}"/>
          </ac:spMkLst>
        </pc:spChg>
        <pc:spChg chg="add del mod">
          <ac:chgData name="Rafieian, Fereshteh" userId="909757ca-e468-457c-91d4-69f7dd880652" providerId="ADAL" clId="{F4EF4A35-3DA1-4E90-B31E-28C60140E889}" dt="2022-03-04T16:01:46.217" v="976" actId="478"/>
          <ac:spMkLst>
            <pc:docMk/>
            <pc:sldMk cId="3846138033" sldId="489"/>
            <ac:spMk id="46" creationId="{772F1B99-240C-42B7-BFCC-82703AD11BD2}"/>
          </ac:spMkLst>
        </pc:spChg>
        <pc:spChg chg="add del mod">
          <ac:chgData name="Rafieian, Fereshteh" userId="909757ca-e468-457c-91d4-69f7dd880652" providerId="ADAL" clId="{F4EF4A35-3DA1-4E90-B31E-28C60140E889}" dt="2022-03-04T16:01:46.217" v="976" actId="478"/>
          <ac:spMkLst>
            <pc:docMk/>
            <pc:sldMk cId="3846138033" sldId="489"/>
            <ac:spMk id="47" creationId="{4A4E8CF1-677C-43E5-B4D0-E33CE91F858F}"/>
          </ac:spMkLst>
        </pc:spChg>
        <pc:grpChg chg="add mod">
          <ac:chgData name="Rafieian, Fereshteh" userId="909757ca-e468-457c-91d4-69f7dd880652" providerId="ADAL" clId="{F4EF4A35-3DA1-4E90-B31E-28C60140E889}" dt="2022-03-04T16:31:21.746" v="2104" actId="1036"/>
          <ac:grpSpMkLst>
            <pc:docMk/>
            <pc:sldMk cId="3846138033" sldId="489"/>
            <ac:grpSpMk id="2" creationId="{E2353EB1-51F8-4DC9-90FB-4CA36F06A805}"/>
          </ac:grpSpMkLst>
        </pc:grpChg>
        <pc:grpChg chg="add del mod">
          <ac:chgData name="Rafieian, Fereshteh" userId="909757ca-e468-457c-91d4-69f7dd880652" providerId="ADAL" clId="{F4EF4A35-3DA1-4E90-B31E-28C60140E889}" dt="2022-03-04T15:48:47.686" v="757" actId="478"/>
          <ac:grpSpMkLst>
            <pc:docMk/>
            <pc:sldMk cId="3846138033" sldId="489"/>
            <ac:grpSpMk id="18" creationId="{0CFCE216-06CB-4BF9-B72C-54BC70D675E7}"/>
          </ac:grpSpMkLst>
        </pc:grpChg>
        <pc:grpChg chg="add del mod">
          <ac:chgData name="Rafieian, Fereshteh" userId="909757ca-e468-457c-91d4-69f7dd880652" providerId="ADAL" clId="{F4EF4A35-3DA1-4E90-B31E-28C60140E889}" dt="2022-03-04T15:48:14.450" v="746"/>
          <ac:grpSpMkLst>
            <pc:docMk/>
            <pc:sldMk cId="3846138033" sldId="489"/>
            <ac:grpSpMk id="26" creationId="{81434B4F-619D-4856-907A-BB53A0A84728}"/>
          </ac:grpSpMkLst>
        </pc:grpChg>
        <pc:grpChg chg="add del mod">
          <ac:chgData name="Rafieian, Fereshteh" userId="909757ca-e468-457c-91d4-69f7dd880652" providerId="ADAL" clId="{F4EF4A35-3DA1-4E90-B31E-28C60140E889}" dt="2022-03-04T15:48:24.964" v="750"/>
          <ac:grpSpMkLst>
            <pc:docMk/>
            <pc:sldMk cId="3846138033" sldId="489"/>
            <ac:grpSpMk id="29" creationId="{D6FDB7E2-4984-4F0C-B814-986D0781C585}"/>
          </ac:grpSpMkLst>
        </pc:grpChg>
        <pc:grpChg chg="add del mod">
          <ac:chgData name="Rafieian, Fereshteh" userId="909757ca-e468-457c-91d4-69f7dd880652" providerId="ADAL" clId="{F4EF4A35-3DA1-4E90-B31E-28C60140E889}" dt="2022-03-04T15:54:37.571" v="827" actId="478"/>
          <ac:grpSpMkLst>
            <pc:docMk/>
            <pc:sldMk cId="3846138033" sldId="489"/>
            <ac:grpSpMk id="32" creationId="{646F3C6B-27D1-440F-8A79-4014906A5299}"/>
          </ac:grpSpMkLst>
        </pc:grpChg>
        <pc:grpChg chg="add mod">
          <ac:chgData name="Rafieian, Fereshteh" userId="909757ca-e468-457c-91d4-69f7dd880652" providerId="ADAL" clId="{F4EF4A35-3DA1-4E90-B31E-28C60140E889}" dt="2022-03-04T15:59:08.135" v="857" actId="1076"/>
          <ac:grpSpMkLst>
            <pc:docMk/>
            <pc:sldMk cId="3846138033" sldId="489"/>
            <ac:grpSpMk id="35" creationId="{7A8E4967-A8AD-432C-950E-CC556769C832}"/>
          </ac:grpSpMkLst>
        </pc:grpChg>
        <pc:grpChg chg="add del mod">
          <ac:chgData name="Rafieian, Fereshteh" userId="909757ca-e468-457c-91d4-69f7dd880652" providerId="ADAL" clId="{F4EF4A35-3DA1-4E90-B31E-28C60140E889}" dt="2022-03-04T15:51:58.148" v="792"/>
          <ac:grpSpMkLst>
            <pc:docMk/>
            <pc:sldMk cId="3846138033" sldId="489"/>
            <ac:grpSpMk id="38" creationId="{D6CEA6D0-3DC3-4D21-A8E2-4BEF51B46C4F}"/>
          </ac:grpSpMkLst>
        </pc:grpChg>
        <pc:grpChg chg="add del mod">
          <ac:chgData name="Rafieian, Fereshteh" userId="909757ca-e468-457c-91d4-69f7dd880652" providerId="ADAL" clId="{F4EF4A35-3DA1-4E90-B31E-28C60140E889}" dt="2022-03-04T15:54:56.129" v="831" actId="165"/>
          <ac:grpSpMkLst>
            <pc:docMk/>
            <pc:sldMk cId="3846138033" sldId="489"/>
            <ac:grpSpMk id="41" creationId="{4AE778D0-CEA9-4932-B9F6-38779CD4132A}"/>
          </ac:grpSpMkLst>
        </pc:grpChg>
        <pc:picChg chg="del">
          <ac:chgData name="Rafieian, Fereshteh" userId="909757ca-e468-457c-91d4-69f7dd880652" providerId="ADAL" clId="{F4EF4A35-3DA1-4E90-B31E-28C60140E889}" dt="2022-03-04T13:32:21.283" v="224" actId="478"/>
          <ac:picMkLst>
            <pc:docMk/>
            <pc:sldMk cId="3846138033" sldId="489"/>
            <ac:picMk id="3" creationId="{41FD019D-4E0F-4548-848C-5FB6D28E325E}"/>
          </ac:picMkLst>
        </pc:picChg>
        <pc:picChg chg="del">
          <ac:chgData name="Rafieian, Fereshteh" userId="909757ca-e468-457c-91d4-69f7dd880652" providerId="ADAL" clId="{F4EF4A35-3DA1-4E90-B31E-28C60140E889}" dt="2022-03-04T13:32:19.456" v="223" actId="478"/>
          <ac:picMkLst>
            <pc:docMk/>
            <pc:sldMk cId="3846138033" sldId="489"/>
            <ac:picMk id="7" creationId="{B6ABC452-C85D-4D0B-B6F0-676C9467633B}"/>
          </ac:picMkLst>
        </pc:picChg>
        <pc:picChg chg="del mod">
          <ac:chgData name="Rafieian, Fereshteh" userId="909757ca-e468-457c-91d4-69f7dd880652" providerId="ADAL" clId="{F4EF4A35-3DA1-4E90-B31E-28C60140E889}" dt="2022-03-04T13:32:18.080" v="222" actId="478"/>
          <ac:picMkLst>
            <pc:docMk/>
            <pc:sldMk cId="3846138033" sldId="489"/>
            <ac:picMk id="20" creationId="{CCBB8321-AC64-4AF2-B10E-C1B9242CA6BA}"/>
          </ac:picMkLst>
        </pc:picChg>
        <pc:picChg chg="mod topLvl">
          <ac:chgData name="Rafieian, Fereshteh" userId="909757ca-e468-457c-91d4-69f7dd880652" providerId="ADAL" clId="{F4EF4A35-3DA1-4E90-B31E-28C60140E889}" dt="2022-03-04T14:11:10.607" v="260" actId="165"/>
          <ac:picMkLst>
            <pc:docMk/>
            <pc:sldMk cId="3846138033" sldId="489"/>
            <ac:picMk id="21" creationId="{F74C725D-594D-4DA0-ACAD-4C5F6ED550DA}"/>
          </ac:picMkLst>
        </pc:picChg>
        <pc:picChg chg="add del mod">
          <ac:chgData name="Rafieian, Fereshteh" userId="909757ca-e468-457c-91d4-69f7dd880652" providerId="ADAL" clId="{F4EF4A35-3DA1-4E90-B31E-28C60140E889}" dt="2022-03-04T15:52:45.467" v="816" actId="478"/>
          <ac:picMkLst>
            <pc:docMk/>
            <pc:sldMk cId="3846138033" sldId="489"/>
            <ac:picMk id="22" creationId="{6C631E5C-7D2C-438D-9C06-2F6567ED22E1}"/>
          </ac:picMkLst>
        </pc:picChg>
        <pc:picChg chg="mod">
          <ac:chgData name="Rafieian, Fereshteh" userId="909757ca-e468-457c-91d4-69f7dd880652" providerId="ADAL" clId="{F4EF4A35-3DA1-4E90-B31E-28C60140E889}" dt="2022-03-04T15:48:07.260" v="743"/>
          <ac:picMkLst>
            <pc:docMk/>
            <pc:sldMk cId="3846138033" sldId="489"/>
            <ac:picMk id="28" creationId="{4E54D3E3-1B34-4685-942A-92BB4DD304AF}"/>
          </ac:picMkLst>
        </pc:picChg>
        <pc:picChg chg="mod">
          <ac:chgData name="Rafieian, Fereshteh" userId="909757ca-e468-457c-91d4-69f7dd880652" providerId="ADAL" clId="{F4EF4A35-3DA1-4E90-B31E-28C60140E889}" dt="2022-03-04T15:48:15.715" v="747"/>
          <ac:picMkLst>
            <pc:docMk/>
            <pc:sldMk cId="3846138033" sldId="489"/>
            <ac:picMk id="31" creationId="{18AE5C7A-C4FA-4423-8628-990764392C3E}"/>
          </ac:picMkLst>
        </pc:picChg>
        <pc:picChg chg="mod">
          <ac:chgData name="Rafieian, Fereshteh" userId="909757ca-e468-457c-91d4-69f7dd880652" providerId="ADAL" clId="{F4EF4A35-3DA1-4E90-B31E-28C60140E889}" dt="2022-03-04T15:48:25.838" v="751"/>
          <ac:picMkLst>
            <pc:docMk/>
            <pc:sldMk cId="3846138033" sldId="489"/>
            <ac:picMk id="34" creationId="{887ED07C-E32B-43BE-9995-887050A6D1C7}"/>
          </ac:picMkLst>
        </pc:picChg>
        <pc:picChg chg="mod">
          <ac:chgData name="Rafieian, Fereshteh" userId="909757ca-e468-457c-91d4-69f7dd880652" providerId="ADAL" clId="{F4EF4A35-3DA1-4E90-B31E-28C60140E889}" dt="2022-03-04T15:48:45.286" v="755"/>
          <ac:picMkLst>
            <pc:docMk/>
            <pc:sldMk cId="3846138033" sldId="489"/>
            <ac:picMk id="37" creationId="{F8C306C6-2463-4A05-9D01-7E1E9D0222BF}"/>
          </ac:picMkLst>
        </pc:picChg>
        <pc:picChg chg="mod">
          <ac:chgData name="Rafieian, Fereshteh" userId="909757ca-e468-457c-91d4-69f7dd880652" providerId="ADAL" clId="{F4EF4A35-3DA1-4E90-B31E-28C60140E889}" dt="2022-03-04T15:51:56.006" v="791"/>
          <ac:picMkLst>
            <pc:docMk/>
            <pc:sldMk cId="3846138033" sldId="489"/>
            <ac:picMk id="40" creationId="{85F23B76-D6AF-4EB6-9B58-A94BD332CC1D}"/>
          </ac:picMkLst>
        </pc:picChg>
        <pc:picChg chg="mod topLvl">
          <ac:chgData name="Rafieian, Fereshteh" userId="909757ca-e468-457c-91d4-69f7dd880652" providerId="ADAL" clId="{F4EF4A35-3DA1-4E90-B31E-28C60140E889}" dt="2022-03-04T15:55:52.326" v="839" actId="164"/>
          <ac:picMkLst>
            <pc:docMk/>
            <pc:sldMk cId="3846138033" sldId="489"/>
            <ac:picMk id="43" creationId="{A3466424-3AD7-4F1B-9AEF-C824B40A0CF2}"/>
          </ac:picMkLst>
        </pc:picChg>
        <pc:picChg chg="add mod">
          <ac:chgData name="Rafieian, Fereshteh" userId="909757ca-e468-457c-91d4-69f7dd880652" providerId="ADAL" clId="{F4EF4A35-3DA1-4E90-B31E-28C60140E889}" dt="2022-03-04T16:02:04.872" v="978" actId="1076"/>
          <ac:picMkLst>
            <pc:docMk/>
            <pc:sldMk cId="3846138033" sldId="489"/>
            <ac:picMk id="44" creationId="{16CB5F6B-C175-4C7E-9F38-CE853EA5241D}"/>
          </ac:picMkLst>
        </pc:picChg>
      </pc:sldChg>
      <pc:sldChg chg="addSp delSp modSp new del mod modNotesTx">
        <pc:chgData name="Rafieian, Fereshteh" userId="909757ca-e468-457c-91d4-69f7dd880652" providerId="ADAL" clId="{F4EF4A35-3DA1-4E90-B31E-28C60140E889}" dt="2022-03-04T17:02:49.201" v="2689" actId="47"/>
        <pc:sldMkLst>
          <pc:docMk/>
          <pc:sldMk cId="2594452871" sldId="490"/>
        </pc:sldMkLst>
        <pc:spChg chg="del mod">
          <ac:chgData name="Rafieian, Fereshteh" userId="909757ca-e468-457c-91d4-69f7dd880652" providerId="ADAL" clId="{F4EF4A35-3DA1-4E90-B31E-28C60140E889}" dt="2022-03-04T15:44:16.203" v="730" actId="478"/>
          <ac:spMkLst>
            <pc:docMk/>
            <pc:sldMk cId="2594452871" sldId="490"/>
            <ac:spMk id="2" creationId="{60309CCF-00EE-4BE8-A9BB-D11385B41E31}"/>
          </ac:spMkLst>
        </pc:spChg>
        <pc:spChg chg="del">
          <ac:chgData name="Rafieian, Fereshteh" userId="909757ca-e468-457c-91d4-69f7dd880652" providerId="ADAL" clId="{F4EF4A35-3DA1-4E90-B31E-28C60140E889}" dt="2022-03-04T15:44:08.273" v="728" actId="478"/>
          <ac:spMkLst>
            <pc:docMk/>
            <pc:sldMk cId="2594452871" sldId="490"/>
            <ac:spMk id="3" creationId="{7A551BCE-1D5E-4DAC-9A34-08C376EA9F90}"/>
          </ac:spMkLst>
        </pc:spChg>
        <pc:spChg chg="mod">
          <ac:chgData name="Rafieian, Fereshteh" userId="909757ca-e468-457c-91d4-69f7dd880652" providerId="ADAL" clId="{F4EF4A35-3DA1-4E90-B31E-28C60140E889}" dt="2022-03-04T15:43:54.614" v="727"/>
          <ac:spMkLst>
            <pc:docMk/>
            <pc:sldMk cId="2594452871" sldId="490"/>
            <ac:spMk id="6" creationId="{E0F11B99-0EDC-48F5-9BE4-AD7C79AE1B3F}"/>
          </ac:spMkLst>
        </pc:spChg>
        <pc:grpChg chg="add del mod">
          <ac:chgData name="Rafieian, Fereshteh" userId="909757ca-e468-457c-91d4-69f7dd880652" providerId="ADAL" clId="{F4EF4A35-3DA1-4E90-B31E-28C60140E889}" dt="2022-03-04T15:53:04.382" v="817" actId="478"/>
          <ac:grpSpMkLst>
            <pc:docMk/>
            <pc:sldMk cId="2594452871" sldId="490"/>
            <ac:grpSpMk id="5" creationId="{6690AF32-55AE-4D8C-A3EF-902F9E2B18C7}"/>
          </ac:grpSpMkLst>
        </pc:grpChg>
        <pc:picChg chg="mod">
          <ac:chgData name="Rafieian, Fereshteh" userId="909757ca-e468-457c-91d4-69f7dd880652" providerId="ADAL" clId="{F4EF4A35-3DA1-4E90-B31E-28C60140E889}" dt="2022-03-04T15:43:54.614" v="727"/>
          <ac:picMkLst>
            <pc:docMk/>
            <pc:sldMk cId="2594452871" sldId="490"/>
            <ac:picMk id="7" creationId="{FAD6D720-C043-40BE-8488-C993ABB715B9}"/>
          </ac:picMkLst>
        </pc:picChg>
        <pc:picChg chg="add del mod">
          <ac:chgData name="Rafieian, Fereshteh" userId="909757ca-e468-457c-91d4-69f7dd880652" providerId="ADAL" clId="{F4EF4A35-3DA1-4E90-B31E-28C60140E889}" dt="2022-03-04T16:26:06.001" v="2084" actId="478"/>
          <ac:picMkLst>
            <pc:docMk/>
            <pc:sldMk cId="2594452871" sldId="490"/>
            <ac:picMk id="8" creationId="{3A36154B-1891-4841-98F3-7155A2C63A0B}"/>
          </ac:picMkLst>
        </pc:picChg>
        <pc:picChg chg="add del mod">
          <ac:chgData name="Rafieian, Fereshteh" userId="909757ca-e468-457c-91d4-69f7dd880652" providerId="ADAL" clId="{F4EF4A35-3DA1-4E90-B31E-28C60140E889}" dt="2022-03-04T16:27:47.894" v="2091" actId="478"/>
          <ac:picMkLst>
            <pc:docMk/>
            <pc:sldMk cId="2594452871" sldId="490"/>
            <ac:picMk id="9" creationId="{752367BA-5B21-484E-8B4E-85BE083F8784}"/>
          </ac:picMkLst>
        </pc:picChg>
        <pc:picChg chg="add del mod">
          <ac:chgData name="Rafieian, Fereshteh" userId="909757ca-e468-457c-91d4-69f7dd880652" providerId="ADAL" clId="{F4EF4A35-3DA1-4E90-B31E-28C60140E889}" dt="2022-03-04T16:27:49.834" v="2093" actId="478"/>
          <ac:picMkLst>
            <pc:docMk/>
            <pc:sldMk cId="2594452871" sldId="490"/>
            <ac:picMk id="10" creationId="{7CB0224F-B8D5-462F-9C3F-A333609F1B8F}"/>
          </ac:picMkLst>
        </pc:picChg>
      </pc:sldChg>
      <pc:sldChg chg="addSp delSp modSp add del mod">
        <pc:chgData name="Rafieian, Fereshteh" userId="909757ca-e468-457c-91d4-69f7dd880652" providerId="ADAL" clId="{F4EF4A35-3DA1-4E90-B31E-28C60140E889}" dt="2022-03-04T15:52:03.605" v="803" actId="2890"/>
        <pc:sldMkLst>
          <pc:docMk/>
          <pc:sldMk cId="428527401" sldId="491"/>
        </pc:sldMkLst>
        <pc:spChg chg="mod">
          <ac:chgData name="Rafieian, Fereshteh" userId="909757ca-e468-457c-91d4-69f7dd880652" providerId="ADAL" clId="{F4EF4A35-3DA1-4E90-B31E-28C60140E889}" dt="2022-03-04T15:51:09.105" v="783"/>
          <ac:spMkLst>
            <pc:docMk/>
            <pc:sldMk cId="428527401" sldId="491"/>
            <ac:spMk id="14" creationId="{8EBC3E27-BD4F-49E0-918C-AE4FFF4E866E}"/>
          </ac:spMkLst>
        </pc:spChg>
        <pc:spChg chg="mod">
          <ac:chgData name="Rafieian, Fereshteh" userId="909757ca-e468-457c-91d4-69f7dd880652" providerId="ADAL" clId="{F4EF4A35-3DA1-4E90-B31E-28C60140E889}" dt="2022-03-04T15:51:15.762" v="784"/>
          <ac:spMkLst>
            <pc:docMk/>
            <pc:sldMk cId="428527401" sldId="491"/>
            <ac:spMk id="17" creationId="{FEAC1431-AEDE-4768-A8DF-9C2C24437EA2}"/>
          </ac:spMkLst>
        </pc:spChg>
        <pc:grpChg chg="add del mod">
          <ac:chgData name="Rafieian, Fereshteh" userId="909757ca-e468-457c-91d4-69f7dd880652" providerId="ADAL" clId="{F4EF4A35-3DA1-4E90-B31E-28C60140E889}" dt="2022-03-04T15:52:01.888" v="800"/>
          <ac:grpSpMkLst>
            <pc:docMk/>
            <pc:sldMk cId="428527401" sldId="491"/>
            <ac:grpSpMk id="13" creationId="{D6BEFD44-F3D2-4D5E-A7DA-DA6BC6A29298}"/>
          </ac:grpSpMkLst>
        </pc:grpChg>
        <pc:grpChg chg="add del mod">
          <ac:chgData name="Rafieian, Fereshteh" userId="909757ca-e468-457c-91d4-69f7dd880652" providerId="ADAL" clId="{F4EF4A35-3DA1-4E90-B31E-28C60140E889}" dt="2022-03-04T15:52:01.718" v="799"/>
          <ac:grpSpMkLst>
            <pc:docMk/>
            <pc:sldMk cId="428527401" sldId="491"/>
            <ac:grpSpMk id="16" creationId="{5107300F-E895-42D2-85C2-FD4E9DED78B5}"/>
          </ac:grpSpMkLst>
        </pc:grpChg>
        <pc:picChg chg="add del">
          <ac:chgData name="Rafieian, Fereshteh" userId="909757ca-e468-457c-91d4-69f7dd880652" providerId="ADAL" clId="{F4EF4A35-3DA1-4E90-B31E-28C60140E889}" dt="2022-03-04T15:52:03.605" v="802" actId="478"/>
          <ac:picMkLst>
            <pc:docMk/>
            <pc:sldMk cId="428527401" sldId="491"/>
            <ac:picMk id="5" creationId="{09D12FDD-5CEF-4923-97AA-E4C2029A774A}"/>
          </ac:picMkLst>
        </pc:picChg>
        <pc:picChg chg="add del">
          <ac:chgData name="Rafieian, Fereshteh" userId="909757ca-e468-457c-91d4-69f7dd880652" providerId="ADAL" clId="{F4EF4A35-3DA1-4E90-B31E-28C60140E889}" dt="2022-03-04T15:52:02.035" v="801" actId="478"/>
          <ac:picMkLst>
            <pc:docMk/>
            <pc:sldMk cId="428527401" sldId="491"/>
            <ac:picMk id="12" creationId="{C9C3D3BE-E627-4176-B487-B168EC2A7537}"/>
          </ac:picMkLst>
        </pc:picChg>
        <pc:picChg chg="mod">
          <ac:chgData name="Rafieian, Fereshteh" userId="909757ca-e468-457c-91d4-69f7dd880652" providerId="ADAL" clId="{F4EF4A35-3DA1-4E90-B31E-28C60140E889}" dt="2022-03-04T15:51:09.105" v="783"/>
          <ac:picMkLst>
            <pc:docMk/>
            <pc:sldMk cId="428527401" sldId="491"/>
            <ac:picMk id="15" creationId="{88B881BF-1203-491F-BDE7-D00B1E155EFE}"/>
          </ac:picMkLst>
        </pc:picChg>
        <pc:picChg chg="mod">
          <ac:chgData name="Rafieian, Fereshteh" userId="909757ca-e468-457c-91d4-69f7dd880652" providerId="ADAL" clId="{F4EF4A35-3DA1-4E90-B31E-28C60140E889}" dt="2022-03-04T15:51:15.762" v="784"/>
          <ac:picMkLst>
            <pc:docMk/>
            <pc:sldMk cId="428527401" sldId="491"/>
            <ac:picMk id="18" creationId="{6579AF0B-B551-4425-8A09-4E5199841DAC}"/>
          </ac:picMkLst>
        </pc:picChg>
      </pc:sldChg>
      <pc:sldChg chg="addSp delSp modSp add mod ord setBg setClrOvrMap">
        <pc:chgData name="Rafieian, Fereshteh" userId="909757ca-e468-457c-91d4-69f7dd880652" providerId="ADAL" clId="{F4EF4A35-3DA1-4E90-B31E-28C60140E889}" dt="2022-03-04T17:20:36.373" v="3110" actId="688"/>
        <pc:sldMkLst>
          <pc:docMk/>
          <pc:sldMk cId="2078933405" sldId="491"/>
        </pc:sldMkLst>
        <pc:spChg chg="mod ord">
          <ac:chgData name="Rafieian, Fereshteh" userId="909757ca-e468-457c-91d4-69f7dd880652" providerId="ADAL" clId="{F4EF4A35-3DA1-4E90-B31E-28C60140E889}" dt="2022-03-04T17:02:30.107" v="2688" actId="26606"/>
          <ac:spMkLst>
            <pc:docMk/>
            <pc:sldMk cId="2078933405" sldId="491"/>
            <ac:spMk id="4" creationId="{00000000-0000-0000-0000-000000000000}"/>
          </ac:spMkLst>
        </pc:spChg>
        <pc:spChg chg="del mod">
          <ac:chgData name="Rafieian, Fereshteh" userId="909757ca-e468-457c-91d4-69f7dd880652" providerId="ADAL" clId="{F4EF4A35-3DA1-4E90-B31E-28C60140E889}" dt="2022-03-04T16:45:05.593" v="2605" actId="478"/>
          <ac:spMkLst>
            <pc:docMk/>
            <pc:sldMk cId="2078933405" sldId="491"/>
            <ac:spMk id="8" creationId="{00000000-0000-0000-0000-000000000000}"/>
          </ac:spMkLst>
        </pc:spChg>
        <pc:spChg chg="mod">
          <ac:chgData name="Rafieian, Fereshteh" userId="909757ca-e468-457c-91d4-69f7dd880652" providerId="ADAL" clId="{F4EF4A35-3DA1-4E90-B31E-28C60140E889}" dt="2022-03-04T17:02:30.107" v="2688" actId="26606"/>
          <ac:spMkLst>
            <pc:docMk/>
            <pc:sldMk cId="2078933405" sldId="491"/>
            <ac:spMk id="10" creationId="{00000000-0000-0000-0000-000000000000}"/>
          </ac:spMkLst>
        </pc:spChg>
        <pc:spChg chg="add del">
          <ac:chgData name="Rafieian, Fereshteh" userId="909757ca-e468-457c-91d4-69f7dd880652" providerId="ADAL" clId="{F4EF4A35-3DA1-4E90-B31E-28C60140E889}" dt="2022-03-04T17:02:30.107" v="2688" actId="26606"/>
          <ac:spMkLst>
            <pc:docMk/>
            <pc:sldMk cId="2078933405" sldId="491"/>
            <ac:spMk id="23" creationId="{12C63567-9A18-430B-817B-152D609F572F}"/>
          </ac:spMkLst>
        </pc:spChg>
        <pc:spChg chg="add del">
          <ac:chgData name="Rafieian, Fereshteh" userId="909757ca-e468-457c-91d4-69f7dd880652" providerId="ADAL" clId="{F4EF4A35-3DA1-4E90-B31E-28C60140E889}" dt="2022-03-04T17:02:11.999" v="2684" actId="26606"/>
          <ac:spMkLst>
            <pc:docMk/>
            <pc:sldMk cId="2078933405" sldId="491"/>
            <ac:spMk id="26" creationId="{8DF8AE6E-38CD-4B2A-8E02-F099DD30EF40}"/>
          </ac:spMkLst>
        </pc:spChg>
        <pc:spChg chg="add del">
          <ac:chgData name="Rafieian, Fereshteh" userId="909757ca-e468-457c-91d4-69f7dd880652" providerId="ADAL" clId="{F4EF4A35-3DA1-4E90-B31E-28C60140E889}" dt="2022-03-04T17:02:11.999" v="2684" actId="26606"/>
          <ac:spMkLst>
            <pc:docMk/>
            <pc:sldMk cId="2078933405" sldId="491"/>
            <ac:spMk id="28" creationId="{23293907-0F26-4752-BCD0-3AC2C5026383}"/>
          </ac:spMkLst>
        </pc:spChg>
        <pc:spChg chg="add del">
          <ac:chgData name="Rafieian, Fereshteh" userId="909757ca-e468-457c-91d4-69f7dd880652" providerId="ADAL" clId="{F4EF4A35-3DA1-4E90-B31E-28C60140E889}" dt="2022-03-04T17:02:11.999" v="2684" actId="26606"/>
          <ac:spMkLst>
            <pc:docMk/>
            <pc:sldMk cId="2078933405" sldId="491"/>
            <ac:spMk id="30" creationId="{1E32D174-F8A9-4FF0-8888-1B4F5E184961}"/>
          </ac:spMkLst>
        </pc:spChg>
        <pc:spChg chg="add del">
          <ac:chgData name="Rafieian, Fereshteh" userId="909757ca-e468-457c-91d4-69f7dd880652" providerId="ADAL" clId="{F4EF4A35-3DA1-4E90-B31E-28C60140E889}" dt="2022-03-04T17:02:11.999" v="2684" actId="26606"/>
          <ac:spMkLst>
            <pc:docMk/>
            <pc:sldMk cId="2078933405" sldId="491"/>
            <ac:spMk id="32" creationId="{769201C5-687E-46FB-BA72-23BA40BFEE1E}"/>
          </ac:spMkLst>
        </pc:spChg>
        <pc:spChg chg="add del">
          <ac:chgData name="Rafieian, Fereshteh" userId="909757ca-e468-457c-91d4-69f7dd880652" providerId="ADAL" clId="{F4EF4A35-3DA1-4E90-B31E-28C60140E889}" dt="2022-03-04T17:02:11.999" v="2684" actId="26606"/>
          <ac:spMkLst>
            <pc:docMk/>
            <pc:sldMk cId="2078933405" sldId="491"/>
            <ac:spMk id="34" creationId="{339141A8-FDFD-4ABE-A499-72C9669F4BE6}"/>
          </ac:spMkLst>
        </pc:spChg>
        <pc:spChg chg="add del">
          <ac:chgData name="Rafieian, Fereshteh" userId="909757ca-e468-457c-91d4-69f7dd880652" providerId="ADAL" clId="{F4EF4A35-3DA1-4E90-B31E-28C60140E889}" dt="2022-03-04T17:02:11.999" v="2684" actId="26606"/>
          <ac:spMkLst>
            <pc:docMk/>
            <pc:sldMk cId="2078933405" sldId="491"/>
            <ac:spMk id="36" creationId="{8A439E11-755A-4258-859D-56A6B6AFCB66}"/>
          </ac:spMkLst>
        </pc:spChg>
        <pc:spChg chg="add del">
          <ac:chgData name="Rafieian, Fereshteh" userId="909757ca-e468-457c-91d4-69f7dd880652" providerId="ADAL" clId="{F4EF4A35-3DA1-4E90-B31E-28C60140E889}" dt="2022-03-04T17:02:11.999" v="2684" actId="26606"/>
          <ac:spMkLst>
            <pc:docMk/>
            <pc:sldMk cId="2078933405" sldId="491"/>
            <ac:spMk id="38" creationId="{E916EF49-F958-4F28-A999-F8FA8D09AF86}"/>
          </ac:spMkLst>
        </pc:spChg>
        <pc:spChg chg="add del">
          <ac:chgData name="Rafieian, Fereshteh" userId="909757ca-e468-457c-91d4-69f7dd880652" providerId="ADAL" clId="{F4EF4A35-3DA1-4E90-B31E-28C60140E889}" dt="2022-03-04T17:02:11.999" v="2684" actId="26606"/>
          <ac:spMkLst>
            <pc:docMk/>
            <pc:sldMk cId="2078933405" sldId="491"/>
            <ac:spMk id="40" creationId="{A7665D74-DFEA-412C-928C-F090E67084F3}"/>
          </ac:spMkLst>
        </pc:spChg>
        <pc:spChg chg="add del">
          <ac:chgData name="Rafieian, Fereshteh" userId="909757ca-e468-457c-91d4-69f7dd880652" providerId="ADAL" clId="{F4EF4A35-3DA1-4E90-B31E-28C60140E889}" dt="2022-03-04T17:02:11.999" v="2684" actId="26606"/>
          <ac:spMkLst>
            <pc:docMk/>
            <pc:sldMk cId="2078933405" sldId="491"/>
            <ac:spMk id="42" creationId="{3E84BD56-679D-4E0C-9C9B-D694ABF07373}"/>
          </ac:spMkLst>
        </pc:spChg>
        <pc:spChg chg="add del">
          <ac:chgData name="Rafieian, Fereshteh" userId="909757ca-e468-457c-91d4-69f7dd880652" providerId="ADAL" clId="{F4EF4A35-3DA1-4E90-B31E-28C60140E889}" dt="2022-03-04T17:02:11.999" v="2684" actId="26606"/>
          <ac:spMkLst>
            <pc:docMk/>
            <pc:sldMk cId="2078933405" sldId="491"/>
            <ac:spMk id="44" creationId="{2335FEDF-EF88-4E68-9CF7-5A72EF32AFC2}"/>
          </ac:spMkLst>
        </pc:spChg>
        <pc:spChg chg="add del">
          <ac:chgData name="Rafieian, Fereshteh" userId="909757ca-e468-457c-91d4-69f7dd880652" providerId="ADAL" clId="{F4EF4A35-3DA1-4E90-B31E-28C60140E889}" dt="2022-03-04T17:02:11.999" v="2684" actId="26606"/>
          <ac:spMkLst>
            <pc:docMk/>
            <pc:sldMk cId="2078933405" sldId="491"/>
            <ac:spMk id="46" creationId="{837A7BE2-DF08-4ECE-A520-13927DBF4C5E}"/>
          </ac:spMkLst>
        </pc:spChg>
        <pc:picChg chg="add del mod">
          <ac:chgData name="Rafieian, Fereshteh" userId="909757ca-e468-457c-91d4-69f7dd880652" providerId="ADAL" clId="{F4EF4A35-3DA1-4E90-B31E-28C60140E889}" dt="2022-03-04T16:53:44.363" v="2619" actId="478"/>
          <ac:picMkLst>
            <pc:docMk/>
            <pc:sldMk cId="2078933405" sldId="491"/>
            <ac:picMk id="3" creationId="{DCC73783-8867-42C1-9CC1-9E4A5C6EE8DB}"/>
          </ac:picMkLst>
        </pc:picChg>
        <pc:picChg chg="del">
          <ac:chgData name="Rafieian, Fereshteh" userId="909757ca-e468-457c-91d4-69f7dd880652" providerId="ADAL" clId="{F4EF4A35-3DA1-4E90-B31E-28C60140E889}" dt="2022-03-04T16:45:07.301" v="2606" actId="478"/>
          <ac:picMkLst>
            <pc:docMk/>
            <pc:sldMk cId="2078933405" sldId="491"/>
            <ac:picMk id="6" creationId="{00000000-0000-0000-0000-000000000000}"/>
          </ac:picMkLst>
        </pc:picChg>
        <pc:picChg chg="add mod ord">
          <ac:chgData name="Rafieian, Fereshteh" userId="909757ca-e468-457c-91d4-69f7dd880652" providerId="ADAL" clId="{F4EF4A35-3DA1-4E90-B31E-28C60140E889}" dt="2022-03-04T17:20:30.855" v="3108" actId="1076"/>
          <ac:picMkLst>
            <pc:docMk/>
            <pc:sldMk cId="2078933405" sldId="491"/>
            <ac:picMk id="7" creationId="{FA92AFCA-2C1F-4360-B9FB-D385671C1A51}"/>
          </ac:picMkLst>
        </pc:picChg>
        <pc:picChg chg="add del mod ord">
          <ac:chgData name="Rafieian, Fereshteh" userId="909757ca-e468-457c-91d4-69f7dd880652" providerId="ADAL" clId="{F4EF4A35-3DA1-4E90-B31E-28C60140E889}" dt="2022-03-04T17:01:25.728" v="2676" actId="478"/>
          <ac:picMkLst>
            <pc:docMk/>
            <pc:sldMk cId="2078933405" sldId="491"/>
            <ac:picMk id="11" creationId="{7FCB8F90-FAB2-4211-BB53-13CDC390EAB3}"/>
          </ac:picMkLst>
        </pc:picChg>
        <pc:picChg chg="add del mod">
          <ac:chgData name="Rafieian, Fereshteh" userId="909757ca-e468-457c-91d4-69f7dd880652" providerId="ADAL" clId="{F4EF4A35-3DA1-4E90-B31E-28C60140E889}" dt="2022-03-04T16:56:57.272" v="2633" actId="478"/>
          <ac:picMkLst>
            <pc:docMk/>
            <pc:sldMk cId="2078933405" sldId="491"/>
            <ac:picMk id="12" creationId="{0E67BA39-D098-4D3E-B6F6-5813B69A9723}"/>
          </ac:picMkLst>
        </pc:picChg>
        <pc:picChg chg="add mod ord modCrop">
          <ac:chgData name="Rafieian, Fereshteh" userId="909757ca-e468-457c-91d4-69f7dd880652" providerId="ADAL" clId="{F4EF4A35-3DA1-4E90-B31E-28C60140E889}" dt="2022-03-04T17:20:11.271" v="3106" actId="14861"/>
          <ac:picMkLst>
            <pc:docMk/>
            <pc:sldMk cId="2078933405" sldId="491"/>
            <ac:picMk id="14" creationId="{1A1CBE36-9CC0-4570-9DFE-EFFDA797A5C9}"/>
          </ac:picMkLst>
        </pc:picChg>
        <pc:picChg chg="add del mod">
          <ac:chgData name="Rafieian, Fereshteh" userId="909757ca-e468-457c-91d4-69f7dd880652" providerId="ADAL" clId="{F4EF4A35-3DA1-4E90-B31E-28C60140E889}" dt="2022-03-04T16:57:08.204" v="2637" actId="478"/>
          <ac:picMkLst>
            <pc:docMk/>
            <pc:sldMk cId="2078933405" sldId="491"/>
            <ac:picMk id="15" creationId="{3E65B96B-204B-4B42-A7BF-4F7EF1887AB9}"/>
          </ac:picMkLst>
        </pc:picChg>
        <pc:picChg chg="add del mod">
          <ac:chgData name="Rafieian, Fereshteh" userId="909757ca-e468-457c-91d4-69f7dd880652" providerId="ADAL" clId="{F4EF4A35-3DA1-4E90-B31E-28C60140E889}" dt="2022-03-04T16:57:17.632" v="2639" actId="478"/>
          <ac:picMkLst>
            <pc:docMk/>
            <pc:sldMk cId="2078933405" sldId="491"/>
            <ac:picMk id="16" creationId="{AA2B33A9-6084-45F7-BEAD-4A1B19919D01}"/>
          </ac:picMkLst>
        </pc:picChg>
        <pc:picChg chg="add del mod">
          <ac:chgData name="Rafieian, Fereshteh" userId="909757ca-e468-457c-91d4-69f7dd880652" providerId="ADAL" clId="{F4EF4A35-3DA1-4E90-B31E-28C60140E889}" dt="2022-03-04T17:00:26.969" v="2663" actId="478"/>
          <ac:picMkLst>
            <pc:docMk/>
            <pc:sldMk cId="2078933405" sldId="491"/>
            <ac:picMk id="17" creationId="{A1F7B54B-896F-42F3-AD2E-358EA5AF3DCE}"/>
          </ac:picMkLst>
        </pc:picChg>
        <pc:picChg chg="add mod ord">
          <ac:chgData name="Rafieian, Fereshteh" userId="909757ca-e468-457c-91d4-69f7dd880652" providerId="ADAL" clId="{F4EF4A35-3DA1-4E90-B31E-28C60140E889}" dt="2022-03-04T17:20:36.373" v="3110" actId="688"/>
          <ac:picMkLst>
            <pc:docMk/>
            <pc:sldMk cId="2078933405" sldId="491"/>
            <ac:picMk id="19" creationId="{14680260-B8CB-4D82-AB3B-B29370834185}"/>
          </ac:picMkLst>
        </pc:picChg>
        <pc:picChg chg="add mod ord">
          <ac:chgData name="Rafieian, Fereshteh" userId="909757ca-e468-457c-91d4-69f7dd880652" providerId="ADAL" clId="{F4EF4A35-3DA1-4E90-B31E-28C60140E889}" dt="2022-03-04T17:02:30.107" v="2688" actId="26606"/>
          <ac:picMkLst>
            <pc:docMk/>
            <pc:sldMk cId="2078933405" sldId="491"/>
            <ac:picMk id="20" creationId="{043E00EC-3995-4340-B611-E1B87503BC1A}"/>
          </ac:picMkLst>
        </pc:picChg>
        <pc:picChg chg="add mod">
          <ac:chgData name="Rafieian, Fereshteh" userId="909757ca-e468-457c-91d4-69f7dd880652" providerId="ADAL" clId="{F4EF4A35-3DA1-4E90-B31E-28C60140E889}" dt="2022-03-04T17:19:23.250" v="3085" actId="1076"/>
          <ac:picMkLst>
            <pc:docMk/>
            <pc:sldMk cId="2078933405" sldId="491"/>
            <ac:picMk id="21" creationId="{04806731-2D55-4CA9-8387-833C15DD0E2C}"/>
          </ac:picMkLst>
        </pc:picChg>
        <pc:cxnChg chg="add del">
          <ac:chgData name="Rafieian, Fereshteh" userId="909757ca-e468-457c-91d4-69f7dd880652" providerId="ADAL" clId="{F4EF4A35-3DA1-4E90-B31E-28C60140E889}" dt="2022-03-04T17:02:17.062" v="2686" actId="26606"/>
          <ac:cxnSpMkLst>
            <pc:docMk/>
            <pc:sldMk cId="2078933405" sldId="491"/>
            <ac:cxnSpMk id="48" creationId="{822A5670-0F7B-4199-AEAB-33FBA9CEA44D}"/>
          </ac:cxnSpMkLst>
        </pc:cxnChg>
        <pc:cxnChg chg="add del">
          <ac:chgData name="Rafieian, Fereshteh" userId="909757ca-e468-457c-91d4-69f7dd880652" providerId="ADAL" clId="{F4EF4A35-3DA1-4E90-B31E-28C60140E889}" dt="2022-03-04T17:02:17.062" v="2686" actId="26606"/>
          <ac:cxnSpMkLst>
            <pc:docMk/>
            <pc:sldMk cId="2078933405" sldId="491"/>
            <ac:cxnSpMk id="49" creationId="{8BB1744D-A7DF-4B65-B6E3-DCF12BB2D869}"/>
          </ac:cxnSpMkLst>
        </pc:cxnChg>
        <pc:cxnChg chg="add del">
          <ac:chgData name="Rafieian, Fereshteh" userId="909757ca-e468-457c-91d4-69f7dd880652" providerId="ADAL" clId="{F4EF4A35-3DA1-4E90-B31E-28C60140E889}" dt="2022-03-04T17:02:17.062" v="2686" actId="26606"/>
          <ac:cxnSpMkLst>
            <pc:docMk/>
            <pc:sldMk cId="2078933405" sldId="491"/>
            <ac:cxnSpMk id="50" creationId="{882DD753-EA38-4E86-91FB-05041A44A28E}"/>
          </ac:cxnSpMkLst>
        </pc:cxnChg>
        <pc:cxnChg chg="add del">
          <ac:chgData name="Rafieian, Fereshteh" userId="909757ca-e468-457c-91d4-69f7dd880652" providerId="ADAL" clId="{F4EF4A35-3DA1-4E90-B31E-28C60140E889}" dt="2022-03-04T17:02:17.062" v="2686" actId="26606"/>
          <ac:cxnSpMkLst>
            <pc:docMk/>
            <pc:sldMk cId="2078933405" sldId="491"/>
            <ac:cxnSpMk id="51" creationId="{6DA63E78-7704-45EF-B5D3-EADDF5D82674}"/>
          </ac:cxnSpMkLst>
        </pc:cxnChg>
      </pc:sldChg>
      <pc:sldMasterChg chg="delSldLayout">
        <pc:chgData name="Rafieian, Fereshteh" userId="909757ca-e468-457c-91d4-69f7dd880652" providerId="ADAL" clId="{F4EF4A35-3DA1-4E90-B31E-28C60140E889}" dt="2022-03-04T14:21:00.056" v="378" actId="47"/>
        <pc:sldMasterMkLst>
          <pc:docMk/>
          <pc:sldMasterMk cId="3464692853" sldId="2147483740"/>
        </pc:sldMasterMkLst>
        <pc:sldLayoutChg chg="del">
          <pc:chgData name="Rafieian, Fereshteh" userId="909757ca-e468-457c-91d4-69f7dd880652" providerId="ADAL" clId="{F4EF4A35-3DA1-4E90-B31E-28C60140E889}" dt="2022-03-04T14:21:00.056" v="378" actId="47"/>
          <pc:sldLayoutMkLst>
            <pc:docMk/>
            <pc:sldMasterMk cId="3464692853" sldId="2147483740"/>
            <pc:sldLayoutMk cId="3665301935" sldId="21474837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44D37D-97F2-475C-A1E2-537E803ECE88}" type="datetimeFigureOut">
              <a:rPr lang="en-US" smtClean="0"/>
              <a:t>3/14/2022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FF0453-48F6-41C1-944E-EB020FF094E5}" type="datetimeFigureOut">
              <a:rPr lang="fr-FR" smtClean="0"/>
              <a:t>14/03/2022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The UNESCO Recommendation on Open Science, was developed during a pandemic that was a reminder of the fact that challenges of our times do not know borders. therefore, to face them we need inclusive solutions created by participation of all.</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accent1">
                  <a:lumMod val="50000"/>
                </a:schemeClr>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chemeClr val="accent1">
                    <a:lumMod val="50000"/>
                  </a:schemeClr>
                </a:solidFill>
              </a:rPr>
              <a:t>In fight against the pandemic international scientific community proved that a more tr</a:t>
            </a:r>
            <a:r>
              <a:rPr lang="en-US" sz="2800" b="0" i="0" dirty="0">
                <a:effectLst/>
                <a:latin typeface="Arial" panose="020B0604020202020204" pitchFamily="34" charset="0"/>
              </a:rPr>
              <a:t>ansparent, collaborative and inclusive science is more efficient</a:t>
            </a:r>
            <a:r>
              <a:rPr lang="en-US" sz="1800" dirty="0">
                <a:solidFill>
                  <a:schemeClr val="accent1">
                    <a:lumMod val="50000"/>
                  </a:schemeClr>
                </a:solidFill>
              </a:rPr>
              <a:t>.</a:t>
            </a:r>
            <a:r>
              <a:rPr lang="en-US" sz="1800" dirty="0">
                <a:effectLst/>
                <a:latin typeface="Calibri" panose="020F0502020204030204" pitchFamily="34" charset="0"/>
                <a:ea typeface="DengXian" panose="02010600030101010101" pitchFamily="2" charset="-122"/>
                <a:cs typeface="Arial" panose="020B0604020202020204" pitchFamily="34" charset="0"/>
              </a:rPr>
              <a:t> While still 70% of the scientific publications are locked behind paywalls, scientist have published more than 85% of their publications related to covid19 with open access for everyone.</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US" sz="1800" dirty="0">
                <a:effectLst/>
                <a:latin typeface="Calibri" panose="020F0502020204030204" pitchFamily="34" charset="0"/>
                <a:ea typeface="DengXian" panose="02010600030101010101" pitchFamily="2" charset="-122"/>
                <a:cs typeface="Arial" panose="020B0604020202020204" pitchFamily="34" charset="0"/>
              </a:rPr>
              <a:t>The pandemic showed us:</a:t>
            </a:r>
            <a:br>
              <a:rPr lang="en-US" sz="1800" dirty="0">
                <a:effectLst/>
                <a:latin typeface="Calibri" panose="020F0502020204030204" pitchFamily="34" charset="0"/>
                <a:ea typeface="DengXian" panose="02010600030101010101" pitchFamily="2" charset="-122"/>
                <a:cs typeface="Arial" panose="020B0604020202020204" pitchFamily="34" charset="0"/>
              </a:rPr>
            </a:br>
            <a:r>
              <a:rPr lang="en-US" sz="1800" dirty="0">
                <a:effectLst/>
                <a:latin typeface="Calibri" panose="020F0502020204030204" pitchFamily="34" charset="0"/>
                <a:ea typeface="DengXian" panose="02010600030101010101" pitchFamily="2" charset="-122"/>
                <a:cs typeface="Arial" panose="020B0604020202020204" pitchFamily="34" charset="0"/>
              </a:rPr>
              <a:t>Importance of </a:t>
            </a:r>
            <a:r>
              <a:rPr lang="en-US" sz="1800" dirty="0">
                <a:solidFill>
                  <a:schemeClr val="accent1">
                    <a:lumMod val="50000"/>
                  </a:schemeClr>
                </a:solidFill>
              </a:rPr>
              <a:t>timely and free access to scientific data, publications, information </a:t>
            </a:r>
            <a:endParaRPr lang="fr-FR" sz="1800" dirty="0">
              <a:solidFill>
                <a:schemeClr val="accent1">
                  <a:lumMod val="50000"/>
                </a:schemeClr>
              </a:solidFill>
            </a:endParaRPr>
          </a:p>
          <a:p>
            <a:r>
              <a:rPr lang="en-US" sz="1800" dirty="0">
                <a:solidFill>
                  <a:schemeClr val="accent1">
                    <a:lumMod val="50000"/>
                  </a:schemeClr>
                </a:solidFill>
              </a:rPr>
              <a:t>Importance of scientific collaborations and sharing of information at all levels </a:t>
            </a:r>
          </a:p>
          <a:p>
            <a:r>
              <a:rPr lang="en-US" sz="1800" dirty="0">
                <a:solidFill>
                  <a:schemeClr val="accent1">
                    <a:lumMod val="50000"/>
                  </a:schemeClr>
                </a:solidFill>
              </a:rPr>
              <a:t>Importance of science-policy-society dialogue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accent1">
                  <a:lumMod val="50000"/>
                </a:schemeClr>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accent1">
                  <a:lumMod val="50000"/>
                </a:schemeClr>
              </a:solidFill>
            </a:endParaRP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3</a:t>
            </a:fld>
            <a:endParaRPr lang="fr-FR"/>
          </a:p>
        </p:txBody>
      </p:sp>
    </p:spTree>
    <p:extLst>
      <p:ext uri="{BB962C8B-B14F-4D97-AF65-F5344CB8AC3E}">
        <p14:creationId xmlns:p14="http://schemas.microsoft.com/office/powerpoint/2010/main" val="131228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194995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all inputs and the reports of the global, regional and thematic consultations are available on the webpage of the open science webpage. </a:t>
            </a:r>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a:p>
        </p:txBody>
      </p:sp>
    </p:spTree>
    <p:extLst>
      <p:ext uri="{BB962C8B-B14F-4D97-AF65-F5344CB8AC3E}">
        <p14:creationId xmlns:p14="http://schemas.microsoft.com/office/powerpoint/2010/main" val="305636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 provides and inclusive </a:t>
            </a:r>
            <a:r>
              <a:rPr lang="en-US" b="0" i="0" dirty="0">
                <a:effectLst/>
                <a:latin typeface="Arial" panose="020B0604020202020204" pitchFamily="34" charset="0"/>
              </a:rPr>
              <a:t>definition of open science as a construct that combines various movements and practices aiming to make multilingual scientific knowledge openly available, accessible and reusable for everyone, to increase scientific collaborations and sharing of information for the benefits of science and society, and to open the processes of scientific knowledge creation, evaluation and communication to societal actors beyond the traditional scientific community…</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601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E205E-CD73-4305-88CF-892B440D76AC}" type="slidenum">
              <a:rPr lang="fr-FR" smtClean="0"/>
              <a:t>7</a:t>
            </a:fld>
            <a:endParaRPr lang="fr-FR"/>
          </a:p>
        </p:txBody>
      </p:sp>
    </p:spTree>
    <p:extLst>
      <p:ext uri="{BB962C8B-B14F-4D97-AF65-F5344CB8AC3E}">
        <p14:creationId xmlns:p14="http://schemas.microsoft.com/office/powerpoint/2010/main" val="266008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E205E-CD73-4305-88CF-892B440D76AC}" type="slidenum">
              <a:rPr lang="fr-FR" smtClean="0"/>
              <a:t>8</a:t>
            </a:fld>
            <a:endParaRPr lang="fr-FR"/>
          </a:p>
        </p:txBody>
      </p:sp>
    </p:spTree>
    <p:extLst>
      <p:ext uri="{BB962C8B-B14F-4D97-AF65-F5344CB8AC3E}">
        <p14:creationId xmlns:p14="http://schemas.microsoft.com/office/powerpoint/2010/main" val="201809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recommends areas of action for a fair transition to open science </a:t>
            </a:r>
          </a:p>
        </p:txBody>
      </p:sp>
      <p:sp>
        <p:nvSpPr>
          <p:cNvPr id="4" name="Slide Number Placeholder 3"/>
          <p:cNvSpPr>
            <a:spLocks noGrp="1"/>
          </p:cNvSpPr>
          <p:nvPr>
            <p:ph type="sldNum" sz="quarter" idx="5"/>
          </p:nvPr>
        </p:nvSpPr>
        <p:spPr/>
        <p:txBody>
          <a:bodyPr/>
          <a:lstStyle/>
          <a:p>
            <a:fld id="{2EDE205E-CD73-4305-88CF-892B440D76AC}" type="slidenum">
              <a:rPr lang="fr-FR" smtClean="0"/>
              <a:t>9</a:t>
            </a:fld>
            <a:endParaRPr lang="fr-FR"/>
          </a:p>
        </p:txBody>
      </p:sp>
    </p:spTree>
    <p:extLst>
      <p:ext uri="{BB962C8B-B14F-4D97-AF65-F5344CB8AC3E}">
        <p14:creationId xmlns:p14="http://schemas.microsoft.com/office/powerpoint/2010/main" val="18374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E205E-CD73-4305-88CF-892B440D76AC}" type="slidenum">
              <a:rPr lang="fr-FR" smtClean="0"/>
              <a:t>10</a:t>
            </a:fld>
            <a:endParaRPr lang="fr-FR"/>
          </a:p>
        </p:txBody>
      </p:sp>
    </p:spTree>
    <p:extLst>
      <p:ext uri="{BB962C8B-B14F-4D97-AF65-F5344CB8AC3E}">
        <p14:creationId xmlns:p14="http://schemas.microsoft.com/office/powerpoint/2010/main" val="296016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provides a set of shared values and guiding principles for open </a:t>
            </a:r>
            <a:r>
              <a:rPr lang="en-US" dirty="0" err="1"/>
              <a:t>sience</a:t>
            </a:r>
            <a:r>
              <a:rPr lang="en-US" dirty="0"/>
              <a:t> </a:t>
            </a:r>
          </a:p>
        </p:txBody>
      </p:sp>
      <p:sp>
        <p:nvSpPr>
          <p:cNvPr id="4" name="Slide Number Placeholder 3"/>
          <p:cNvSpPr>
            <a:spLocks noGrp="1"/>
          </p:cNvSpPr>
          <p:nvPr>
            <p:ph type="sldNum" sz="quarter" idx="5"/>
          </p:nvPr>
        </p:nvSpPr>
        <p:spPr/>
        <p:txBody>
          <a:bodyPr/>
          <a:lstStyle/>
          <a:p>
            <a:fld id="{2EDE205E-CD73-4305-88CF-892B440D76AC}" type="slidenum">
              <a:rPr lang="fr-FR" smtClean="0"/>
              <a:t>11</a:t>
            </a:fld>
            <a:endParaRPr lang="fr-FR"/>
          </a:p>
        </p:txBody>
      </p:sp>
    </p:spTree>
    <p:extLst>
      <p:ext uri="{BB962C8B-B14F-4D97-AF65-F5344CB8AC3E}">
        <p14:creationId xmlns:p14="http://schemas.microsoft.com/office/powerpoint/2010/main" val="137963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UNESCO assist Member</a:t>
            </a:r>
          </a:p>
        </p:txBody>
      </p:sp>
      <p:sp>
        <p:nvSpPr>
          <p:cNvPr id="4" name="Slide Number Placeholder 3"/>
          <p:cNvSpPr>
            <a:spLocks noGrp="1"/>
          </p:cNvSpPr>
          <p:nvPr>
            <p:ph type="sldNum" sz="quarter" idx="5"/>
          </p:nvPr>
        </p:nvSpPr>
        <p:spPr/>
        <p:txBody>
          <a:bodyPr/>
          <a:lstStyle/>
          <a:p>
            <a:fld id="{2EDE205E-CD73-4305-88CF-892B440D76AC}" type="slidenum">
              <a:rPr lang="fr-FR" smtClean="0"/>
              <a:t>12</a:t>
            </a:fld>
            <a:endParaRPr lang="fr-FR"/>
          </a:p>
        </p:txBody>
      </p:sp>
    </p:spTree>
    <p:extLst>
      <p:ext uri="{BB962C8B-B14F-4D97-AF65-F5344CB8AC3E}">
        <p14:creationId xmlns:p14="http://schemas.microsoft.com/office/powerpoint/2010/main" val="3929106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7" y="2066956"/>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988881"/>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9" name="Picture 8" descr="A black and white logo&#10;&#10;Description automatically generated with medium confidence">
            <a:extLst>
              <a:ext uri="{FF2B5EF4-FFF2-40B4-BE49-F238E27FC236}">
                <a16:creationId xmlns:a16="http://schemas.microsoft.com/office/drawing/2014/main" id="{3B92DCAA-B458-4038-950D-347C976812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4"/>
            <a:ext cx="2181802" cy="459711"/>
          </a:xfrm>
          <a:prstGeom prst="rect">
            <a:avLst/>
          </a:prstGeom>
        </p:spPr>
      </p:pic>
    </p:spTree>
    <p:extLst>
      <p:ext uri="{BB962C8B-B14F-4D97-AF65-F5344CB8AC3E}">
        <p14:creationId xmlns:p14="http://schemas.microsoft.com/office/powerpoint/2010/main" val="218183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25" name="Picture 24" descr="A black and white logo&#10;&#10;Description automatically generated with medium confidence">
            <a:extLst>
              <a:ext uri="{FF2B5EF4-FFF2-40B4-BE49-F238E27FC236}">
                <a16:creationId xmlns:a16="http://schemas.microsoft.com/office/drawing/2014/main" id="{2A91A1BA-0234-483C-92F3-9DFD6C4954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799" y="30"/>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pic>
        <p:nvPicPr>
          <p:cNvPr id="3" name="Picture 2"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030" y="5118752"/>
            <a:ext cx="1654307" cy="1595086"/>
          </a:xfrm>
          <a:prstGeom prst="rect">
            <a:avLst/>
          </a:prstGeom>
        </p:spPr>
      </p:pic>
    </p:spTree>
    <p:extLst>
      <p:ext uri="{BB962C8B-B14F-4D97-AF65-F5344CB8AC3E}">
        <p14:creationId xmlns:p14="http://schemas.microsoft.com/office/powerpoint/2010/main" val="288372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1"/>
            <a:ext cx="9144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9" y="1751727"/>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819228"/>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7" name="Picture 6" descr="A blue and white logo&#10;&#10;Description automatically generated with low confidence">
            <a:extLst>
              <a:ext uri="{FF2B5EF4-FFF2-40B4-BE49-F238E27FC236}">
                <a16:creationId xmlns:a16="http://schemas.microsoft.com/office/drawing/2014/main" id="{ABCB3575-9C8A-4FFF-AFDC-A370AC158E8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5"/>
            <a:ext cx="2181802" cy="459710"/>
          </a:xfrm>
          <a:prstGeom prst="rect">
            <a:avLst/>
          </a:prstGeom>
        </p:spPr>
      </p:pic>
    </p:spTree>
    <p:extLst>
      <p:ext uri="{BB962C8B-B14F-4D97-AF65-F5344CB8AC3E}">
        <p14:creationId xmlns:p14="http://schemas.microsoft.com/office/powerpoint/2010/main" val="41536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9" y="1751727"/>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819228"/>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6" name="Picture 5" descr="A blue and white logo&#10;&#10;Description automatically generated with low confidence">
            <a:extLst>
              <a:ext uri="{FF2B5EF4-FFF2-40B4-BE49-F238E27FC236}">
                <a16:creationId xmlns:a16="http://schemas.microsoft.com/office/drawing/2014/main" id="{6363F9A0-BB9D-43B1-994D-76177DE1BB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4815" y="6382354"/>
            <a:ext cx="1961438" cy="413280"/>
          </a:xfrm>
          <a:prstGeom prst="rect">
            <a:avLst/>
          </a:prstGeom>
        </p:spPr>
      </p:pic>
    </p:spTree>
    <p:extLst>
      <p:ext uri="{BB962C8B-B14F-4D97-AF65-F5344CB8AC3E}">
        <p14:creationId xmlns:p14="http://schemas.microsoft.com/office/powerpoint/2010/main" val="178959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4" name="Espace réservé du texte 4">
            <a:extLst>
              <a:ext uri="{FF2B5EF4-FFF2-40B4-BE49-F238E27FC236}">
                <a16:creationId xmlns:a16="http://schemas.microsoft.com/office/drawing/2014/main" id="{62C62350-66C0-43CB-B125-42F2FF7750A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Progress Report, May 2021</a:t>
            </a:r>
          </a:p>
        </p:txBody>
      </p:sp>
      <p:pic>
        <p:nvPicPr>
          <p:cNvPr id="17" name="Picture 16" descr="A black and white logo&#10;&#10;Description automatically generated with medium confidence">
            <a:extLst>
              <a:ext uri="{FF2B5EF4-FFF2-40B4-BE49-F238E27FC236}">
                <a16:creationId xmlns:a16="http://schemas.microsoft.com/office/drawing/2014/main" id="{57F68486-B587-714E-A8E4-8CEF2E6437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21081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D8BAA3EE-C9E4-9540-8E99-8EBC50971A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313256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647E4E61-5402-514A-A3F9-E5A50B3EE6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28549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WHITE">
    <p:spTree>
      <p:nvGrpSpPr>
        <p:cNvPr id="1" name=""/>
        <p:cNvGrpSpPr/>
        <p:nvPr/>
      </p:nvGrpSpPr>
      <p:grpSpPr>
        <a:xfrm>
          <a:off x="0" y="0"/>
          <a:ext cx="0" cy="0"/>
          <a:chOff x="0" y="0"/>
          <a:chExt cx="0" cy="0"/>
        </a:xfrm>
      </p:grpSpPr>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0077D4"/>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0077D4"/>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0077D4"/>
                </a:solidFill>
                <a:latin typeface="+mn-lt"/>
                <a:ea typeface="+mn-ea"/>
                <a:cs typeface="+mn-cs"/>
              </a:defRPr>
            </a:lvl1pPr>
          </a:lstStyle>
          <a:p>
            <a:pPr lvl="0"/>
            <a:r>
              <a:rPr lang="fr-FR" dirty="0"/>
              <a:t>$ 500.030.001</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5" name="Picture 14" descr="A blue and white logo&#10;&#10;Description automatically generated with low confidence">
            <a:extLst>
              <a:ext uri="{FF2B5EF4-FFF2-40B4-BE49-F238E27FC236}">
                <a16:creationId xmlns:a16="http://schemas.microsoft.com/office/drawing/2014/main" id="{A396A9C1-92CB-5340-965D-A0BC93DE4C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401504"/>
            <a:ext cx="1961438" cy="413280"/>
          </a:xfrm>
          <a:prstGeom prst="rect">
            <a:avLst/>
          </a:prstGeom>
        </p:spPr>
      </p:pic>
    </p:spTree>
    <p:extLst>
      <p:ext uri="{BB962C8B-B14F-4D97-AF65-F5344CB8AC3E}">
        <p14:creationId xmlns:p14="http://schemas.microsoft.com/office/powerpoint/2010/main" val="10976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7" name="Picture 16" descr="A blue and white logo&#10;&#10;Description automatically generated with low confidence">
            <a:extLst>
              <a:ext uri="{FF2B5EF4-FFF2-40B4-BE49-F238E27FC236}">
                <a16:creationId xmlns:a16="http://schemas.microsoft.com/office/drawing/2014/main" id="{F4627CBD-F113-384F-876A-A7D4F6E225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401504"/>
            <a:ext cx="1961438" cy="413280"/>
          </a:xfrm>
          <a:prstGeom prst="rect">
            <a:avLst/>
          </a:prstGeom>
        </p:spPr>
      </p:pic>
    </p:spTree>
    <p:extLst>
      <p:ext uri="{BB962C8B-B14F-4D97-AF65-F5344CB8AC3E}">
        <p14:creationId xmlns:p14="http://schemas.microsoft.com/office/powerpoint/2010/main" val="221530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4" name="Picture 23" descr="A black and white logo&#10;&#10;Description automatically generated with medium confidence">
            <a:extLst>
              <a:ext uri="{FF2B5EF4-FFF2-40B4-BE49-F238E27FC236}">
                <a16:creationId xmlns:a16="http://schemas.microsoft.com/office/drawing/2014/main" id="{C47E770F-C517-E14F-BBFB-A0B426A8CAF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83752"/>
            <a:ext cx="1966493" cy="414345"/>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91" r:id="rId1"/>
    <p:sldLayoutId id="2147483788" r:id="rId2"/>
    <p:sldLayoutId id="2147483789" r:id="rId3"/>
    <p:sldLayoutId id="2147483775" r:id="rId4"/>
    <p:sldLayoutId id="2147483777" r:id="rId5"/>
    <p:sldLayoutId id="2147483779" r:id="rId6"/>
    <p:sldLayoutId id="2147483780" r:id="rId7"/>
    <p:sldLayoutId id="2147483782" r:id="rId8"/>
    <p:sldLayoutId id="2147483781" r:id="rId9"/>
    <p:sldLayoutId id="2147483783"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hyperlink" Target="https://on.unesco.org/openscience" TargetMode="External"/><Relationship Id="rId4" Type="http://schemas.openxmlformats.org/officeDocument/2006/relationships/hyperlink" Target="https://en.unesco.org/even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780" y="1286491"/>
            <a:ext cx="6834420" cy="800302"/>
          </a:xfrm>
        </p:spPr>
        <p:txBody>
          <a:bodyPr/>
          <a:lstStyle/>
          <a:p>
            <a:r>
              <a:rPr lang="en-US" dirty="0" smtClean="0"/>
              <a:t>UNESCO Recommendation on Open Science </a:t>
            </a:r>
            <a:endParaRPr lang="en-US" dirty="0"/>
          </a:p>
        </p:txBody>
      </p:sp>
      <p:sp>
        <p:nvSpPr>
          <p:cNvPr id="3" name="Subtitle 2"/>
          <p:cNvSpPr>
            <a:spLocks noGrp="1"/>
          </p:cNvSpPr>
          <p:nvPr>
            <p:ph type="subTitle" idx="1"/>
          </p:nvPr>
        </p:nvSpPr>
        <p:spPr>
          <a:xfrm>
            <a:off x="1002878" y="2851714"/>
            <a:ext cx="6834420" cy="397532"/>
          </a:xfrm>
        </p:spPr>
        <p:txBody>
          <a:bodyPr/>
          <a:lstStyle/>
          <a:p>
            <a:r>
              <a:rPr lang="en-US" sz="1500" dirty="0"/>
              <a:t>Dr </a:t>
            </a:r>
            <a:r>
              <a:rPr lang="en-US" sz="1500" dirty="0" smtClean="0"/>
              <a:t>Ana Persic,  </a:t>
            </a:r>
            <a:r>
              <a:rPr lang="en-US" sz="1500" dirty="0" err="1" smtClean="0"/>
              <a:t>Programme</a:t>
            </a:r>
            <a:r>
              <a:rPr lang="en-US" sz="1500" dirty="0" smtClean="0"/>
              <a:t> Specialist, Science Policy and Partnerships, UNESCO</a:t>
            </a:r>
            <a:endParaRPr lang="en-US" sz="1500" dirty="0"/>
          </a:p>
        </p:txBody>
      </p:sp>
      <p:sp>
        <p:nvSpPr>
          <p:cNvPr id="6" name="Rectangle 5"/>
          <p:cNvSpPr/>
          <p:nvPr/>
        </p:nvSpPr>
        <p:spPr>
          <a:xfrm>
            <a:off x="215862" y="5781450"/>
            <a:ext cx="8408374" cy="830997"/>
          </a:xfrm>
          <a:prstGeom prst="rect">
            <a:avLst/>
          </a:prstGeom>
        </p:spPr>
        <p:txBody>
          <a:bodyPr wrap="square">
            <a:spAutoFit/>
          </a:bodyPr>
          <a:lstStyle/>
          <a:p>
            <a:r>
              <a:rPr lang="en-US" dirty="0" smtClean="0">
                <a:solidFill>
                  <a:schemeClr val="bg1"/>
                </a:solidFill>
                <a:latin typeface="+mj-lt"/>
              </a:rPr>
              <a:t>OASPA Webinar</a:t>
            </a:r>
            <a:r>
              <a:rPr lang="en-US" dirty="0">
                <a:solidFill>
                  <a:schemeClr val="bg1"/>
                </a:solidFill>
                <a:latin typeface="+mj-lt"/>
              </a:rPr>
              <a:t>: Policy into Action: the UNESCO Recommendation on Open Science under the spotlight – actions for publishing</a:t>
            </a:r>
          </a:p>
          <a:p>
            <a:r>
              <a:rPr lang="en-US" sz="1200" dirty="0" smtClean="0">
                <a:solidFill>
                  <a:schemeClr val="bg1"/>
                </a:solidFill>
                <a:latin typeface="+mj-lt"/>
              </a:rPr>
              <a:t>15 March 2022</a:t>
            </a:r>
            <a:endParaRPr lang="en-US" sz="1200" dirty="0">
              <a:solidFill>
                <a:schemeClr val="bg1"/>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2348"/>
            <a:ext cx="9144000" cy="2286000"/>
          </a:xfrm>
          <a:prstGeom prst="rect">
            <a:avLst/>
          </a:prstGeom>
        </p:spPr>
      </p:pic>
    </p:spTree>
    <p:extLst>
      <p:ext uri="{BB962C8B-B14F-4D97-AF65-F5344CB8AC3E}">
        <p14:creationId xmlns:p14="http://schemas.microsoft.com/office/powerpoint/2010/main" val="386225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8" y="236258"/>
            <a:ext cx="1321735" cy="1780672"/>
          </a:xfrm>
          <a:prstGeom prst="rect">
            <a:avLst/>
          </a:prstGeom>
        </p:spPr>
      </p:pic>
      <p:pic>
        <p:nvPicPr>
          <p:cNvPr id="11" name="Picture 10"/>
          <p:cNvPicPr>
            <a:picLocks noChangeAspect="1"/>
          </p:cNvPicPr>
          <p:nvPr/>
        </p:nvPicPr>
        <p:blipFill>
          <a:blip r:embed="rId4"/>
          <a:stretch>
            <a:fillRect/>
          </a:stretch>
        </p:blipFill>
        <p:spPr>
          <a:xfrm>
            <a:off x="0" y="2016930"/>
            <a:ext cx="4529572" cy="4436986"/>
          </a:xfrm>
          <a:prstGeom prst="rect">
            <a:avLst/>
          </a:prstGeom>
        </p:spPr>
      </p:pic>
      <p:sp>
        <p:nvSpPr>
          <p:cNvPr id="4" name="Text Placeholder 3"/>
          <p:cNvSpPr>
            <a:spLocks noGrp="1"/>
          </p:cNvSpPr>
          <p:nvPr>
            <p:ph type="body" sz="quarter" idx="14"/>
          </p:nvPr>
        </p:nvSpPr>
        <p:spPr/>
        <p:txBody>
          <a:bodyPr/>
          <a:lstStyle/>
          <a:p>
            <a:endParaRPr lang="en-US"/>
          </a:p>
        </p:txBody>
      </p:sp>
      <p:sp>
        <p:nvSpPr>
          <p:cNvPr id="6" name="Rectangle 5"/>
          <p:cNvSpPr/>
          <p:nvPr/>
        </p:nvSpPr>
        <p:spPr>
          <a:xfrm>
            <a:off x="4046131" y="1361927"/>
            <a:ext cx="4725233" cy="4524315"/>
          </a:xfrm>
          <a:prstGeom prst="rect">
            <a:avLst/>
          </a:prstGeom>
        </p:spPr>
        <p:txBody>
          <a:bodyPr wrap="square">
            <a:spAutoFit/>
          </a:bodyPr>
          <a:lstStyle/>
          <a:p>
            <a:pPr marL="285750" indent="-285750" algn="just">
              <a:buFont typeface="Wingdings" panose="05000000000000000000" pitchFamily="2" charset="2"/>
              <a:buChar char="v"/>
            </a:pPr>
            <a:r>
              <a:rPr lang="en-US" sz="1600" dirty="0"/>
              <a:t>Encouraging </a:t>
            </a:r>
            <a:r>
              <a:rPr lang="en-US" sz="1600" dirty="0" err="1"/>
              <a:t>bibliodiversity</a:t>
            </a:r>
            <a:r>
              <a:rPr lang="en-US" sz="1600" dirty="0"/>
              <a:t>	</a:t>
            </a:r>
            <a:endParaRPr lang="en-US" sz="1600" dirty="0" smtClean="0"/>
          </a:p>
          <a:p>
            <a:pPr marL="285750" indent="-285750" algn="just">
              <a:buFont typeface="Wingdings" panose="05000000000000000000" pitchFamily="2" charset="2"/>
              <a:buChar char="v"/>
            </a:pPr>
            <a:r>
              <a:rPr lang="en-US" sz="1600" dirty="0" smtClean="0"/>
              <a:t>Encouraging multilingualism</a:t>
            </a:r>
          </a:p>
          <a:p>
            <a:pPr marL="285750" indent="-285750" algn="just">
              <a:buFont typeface="Wingdings" panose="05000000000000000000" pitchFamily="2" charset="2"/>
              <a:buChar char="v"/>
            </a:pPr>
            <a:r>
              <a:rPr lang="en-US" sz="1600" dirty="0"/>
              <a:t>Adopting policies that require and reward open access to scientific </a:t>
            </a:r>
            <a:r>
              <a:rPr lang="en-US" sz="1600" dirty="0" smtClean="0"/>
              <a:t>knowledge</a:t>
            </a:r>
            <a:r>
              <a:rPr lang="en-US" sz="1600" dirty="0"/>
              <a:t>	</a:t>
            </a:r>
            <a:endParaRPr lang="en-US" sz="1600" dirty="0" smtClean="0"/>
          </a:p>
          <a:p>
            <a:pPr marL="285750" indent="-285750" algn="just">
              <a:buFont typeface="Wingdings" panose="05000000000000000000" pitchFamily="2" charset="2"/>
              <a:buChar char="v"/>
            </a:pPr>
            <a:r>
              <a:rPr lang="en-US" sz="1600" dirty="0" smtClean="0"/>
              <a:t>Ensuring </a:t>
            </a:r>
            <a:r>
              <a:rPr lang="en-US" sz="1600" dirty="0"/>
              <a:t>diversity, open, transparent and equitable access and supporting non-commercial publishing models and collaborative publishing models with no APCs/BPCs	</a:t>
            </a:r>
            <a:endParaRPr lang="en-US" sz="1600" dirty="0" smtClean="0"/>
          </a:p>
          <a:p>
            <a:pPr marL="285750" indent="-285750" algn="just">
              <a:buFont typeface="Wingdings" panose="05000000000000000000" pitchFamily="2" charset="2"/>
              <a:buChar char="v"/>
            </a:pPr>
            <a:r>
              <a:rPr lang="en-US" sz="1600" dirty="0" smtClean="0"/>
              <a:t>Encouraging </a:t>
            </a:r>
            <a:r>
              <a:rPr lang="en-US" sz="1600" dirty="0"/>
              <a:t>community-driven collaboration and other innovative models, for example </a:t>
            </a:r>
            <a:r>
              <a:rPr lang="en-US" sz="1600" dirty="0" smtClean="0"/>
              <a:t>preprints</a:t>
            </a:r>
            <a:endParaRPr lang="en-US" sz="1600" dirty="0"/>
          </a:p>
          <a:p>
            <a:pPr marL="285750" indent="-285750" algn="just">
              <a:buFont typeface="Wingdings" panose="05000000000000000000" pitchFamily="2" charset="2"/>
              <a:buChar char="v"/>
            </a:pPr>
            <a:r>
              <a:rPr lang="en-US" sz="1600" dirty="0"/>
              <a:t>Promoting open peer review	</a:t>
            </a:r>
          </a:p>
          <a:p>
            <a:pPr marL="285750" indent="-285750" algn="just">
              <a:buFont typeface="Wingdings" panose="05000000000000000000" pitchFamily="2" charset="2"/>
              <a:buChar char="v"/>
            </a:pPr>
            <a:r>
              <a:rPr lang="en-US" sz="1600" dirty="0"/>
              <a:t>Sharing of negative scientific results	</a:t>
            </a:r>
          </a:p>
          <a:p>
            <a:pPr marL="285750" indent="-285750" algn="just">
              <a:buFont typeface="Wingdings" panose="05000000000000000000" pitchFamily="2" charset="2"/>
              <a:buChar char="v"/>
            </a:pPr>
            <a:r>
              <a:rPr lang="en-US" sz="1600" dirty="0"/>
              <a:t>Incorporating citizen science and other forms of participatory science	</a:t>
            </a:r>
          </a:p>
          <a:p>
            <a:pPr marL="285750" indent="-285750" algn="just">
              <a:buFont typeface="Wingdings" panose="05000000000000000000" pitchFamily="2" charset="2"/>
              <a:buChar char="v"/>
            </a:pPr>
            <a:r>
              <a:rPr lang="en-US" sz="1600" dirty="0"/>
              <a:t> </a:t>
            </a:r>
            <a:r>
              <a:rPr lang="en-US" sz="1600" dirty="0" smtClean="0"/>
              <a:t>Preventing </a:t>
            </a:r>
            <a:r>
              <a:rPr lang="en-US" sz="1600" dirty="0"/>
              <a:t>and mitigating </a:t>
            </a:r>
            <a:r>
              <a:rPr lang="en-US" sz="1600" dirty="0" smtClean="0"/>
              <a:t>predatory behaviors, </a:t>
            </a:r>
            <a:r>
              <a:rPr lang="en-US" sz="1600" dirty="0"/>
              <a:t>data migration, exploitation and privatization of research data, increased costs for scientists and high article processing </a:t>
            </a:r>
            <a:r>
              <a:rPr lang="en-US" sz="1600" dirty="0" smtClean="0"/>
              <a:t>charges</a:t>
            </a:r>
            <a:endParaRPr lang="en-US" sz="1600" dirty="0"/>
          </a:p>
        </p:txBody>
      </p:sp>
      <p:sp>
        <p:nvSpPr>
          <p:cNvPr id="13" name="Title 1"/>
          <p:cNvSpPr txBox="1">
            <a:spLocks/>
          </p:cNvSpPr>
          <p:nvPr/>
        </p:nvSpPr>
        <p:spPr>
          <a:xfrm>
            <a:off x="468070" y="304009"/>
            <a:ext cx="8512645" cy="455408"/>
          </a:xfrm>
          <a:prstGeom prst="rect">
            <a:avLst/>
          </a:prstGeom>
        </p:spPr>
        <p:txBody>
          <a:bodyPr lIns="0" tIns="0" rIns="0" bIns="0"/>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ctr"/>
            <a:r>
              <a:rPr lang="en-US" sz="3200" dirty="0" smtClean="0">
                <a:latin typeface="+mn-lt"/>
              </a:rPr>
              <a:t>Open Access Scholarly Publishing in Actions </a:t>
            </a:r>
            <a:endParaRPr lang="en-US" sz="3200" dirty="0">
              <a:latin typeface="+mn-lt"/>
            </a:endParaRPr>
          </a:p>
        </p:txBody>
      </p:sp>
    </p:spTree>
    <p:extLst>
      <p:ext uri="{BB962C8B-B14F-4D97-AF65-F5344CB8AC3E}">
        <p14:creationId xmlns:p14="http://schemas.microsoft.com/office/powerpoint/2010/main" val="1329064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595312"/>
            <a:ext cx="8020050" cy="5667375"/>
          </a:xfrm>
          <a:prstGeom prst="rect">
            <a:avLst/>
          </a:prstGeom>
        </p:spPr>
      </p:pic>
      <p:sp>
        <p:nvSpPr>
          <p:cNvPr id="7" name="Title 1"/>
          <p:cNvSpPr>
            <a:spLocks noGrp="1"/>
          </p:cNvSpPr>
          <p:nvPr>
            <p:ph type="ctrTitle"/>
          </p:nvPr>
        </p:nvSpPr>
        <p:spPr>
          <a:xfrm>
            <a:off x="315670" y="151609"/>
            <a:ext cx="8512645" cy="455408"/>
          </a:xfrm>
        </p:spPr>
        <p:txBody>
          <a:bodyPr/>
          <a:lstStyle/>
          <a:p>
            <a:pPr algn="ctr"/>
            <a:r>
              <a:rPr lang="en-US" sz="3000" dirty="0">
                <a:latin typeface="+mn-lt"/>
              </a:rPr>
              <a:t>Values and Principles</a:t>
            </a:r>
          </a:p>
        </p:txBody>
      </p:sp>
    </p:spTree>
    <p:extLst>
      <p:ext uri="{BB962C8B-B14F-4D97-AF65-F5344CB8AC3E}">
        <p14:creationId xmlns:p14="http://schemas.microsoft.com/office/powerpoint/2010/main" val="125899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40" y="1960497"/>
            <a:ext cx="6554510" cy="2754794"/>
          </a:xfrm>
          <a:prstGeom prst="rect">
            <a:avLst/>
          </a:prstGeom>
        </p:spPr>
      </p:pic>
      <p:sp>
        <p:nvSpPr>
          <p:cNvPr id="4" name="Text Placeholder 3"/>
          <p:cNvSpPr>
            <a:spLocks noGrp="1"/>
          </p:cNvSpPr>
          <p:nvPr>
            <p:ph type="body" sz="quarter" idx="14"/>
          </p:nvPr>
        </p:nvSpPr>
        <p:spPr/>
        <p:txBody>
          <a:bodyPr/>
          <a:lstStyle/>
          <a:p>
            <a:endParaRPr lang="en-US"/>
          </a:p>
        </p:txBody>
      </p:sp>
      <p:sp>
        <p:nvSpPr>
          <p:cNvPr id="8" name="Rectangle 7"/>
          <p:cNvSpPr/>
          <p:nvPr/>
        </p:nvSpPr>
        <p:spPr>
          <a:xfrm>
            <a:off x="3773502" y="937333"/>
            <a:ext cx="4684698" cy="549381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spcBef>
                <a:spcPts val="600"/>
              </a:spcBef>
              <a:buFont typeface="Wingdings" panose="05000000000000000000" pitchFamily="2" charset="2"/>
              <a:buChar char=""/>
            </a:pPr>
            <a:r>
              <a:rPr lang="en-US" b="1" dirty="0">
                <a:solidFill>
                  <a:schemeClr val="tx1"/>
                </a:solidFill>
                <a:ea typeface="Arial" panose="020B0604020202020204" pitchFamily="34" charset="0"/>
                <a:cs typeface="Arial" panose="020B0604020202020204" pitchFamily="34" charset="0"/>
              </a:rPr>
              <a:t>28 March 2022, </a:t>
            </a:r>
            <a:r>
              <a:rPr lang="en-US" dirty="0">
                <a:solidFill>
                  <a:schemeClr val="tx1"/>
                </a:solidFill>
                <a:ea typeface="Arial" panose="020B0604020202020204" pitchFamily="34" charset="0"/>
                <a:cs typeface="Arial" panose="020B0604020202020204" pitchFamily="34" charset="0"/>
              </a:rPr>
              <a:t>Online meeting on the Implementation of the UNESCO Recommendation on Open Science, with Partners and Member States</a:t>
            </a:r>
            <a:br>
              <a:rPr lang="en-US" dirty="0">
                <a:solidFill>
                  <a:schemeClr val="tx1"/>
                </a:solidFill>
                <a:ea typeface="Arial" panose="020B0604020202020204" pitchFamily="34" charset="0"/>
                <a:cs typeface="Arial" panose="020B0604020202020204" pitchFamily="34" charset="0"/>
              </a:rPr>
            </a:br>
            <a:r>
              <a:rPr lang="en-US" dirty="0">
                <a:solidFill>
                  <a:schemeClr val="tx1"/>
                </a:solidFill>
                <a:ea typeface="Arial" panose="020B0604020202020204" pitchFamily="34" charset="0"/>
                <a:cs typeface="Arial" panose="020B0604020202020204" pitchFamily="34" charset="0"/>
                <a:hlinkClick r:id="rId4"/>
              </a:rPr>
              <a:t>https://en.unesco.org/events</a:t>
            </a:r>
            <a:r>
              <a:rPr lang="en-US" dirty="0">
                <a:solidFill>
                  <a:schemeClr val="tx1"/>
                </a:solidFill>
                <a:ea typeface="Arial" panose="020B0604020202020204" pitchFamily="34" charset="0"/>
                <a:cs typeface="Arial" panose="020B0604020202020204" pitchFamily="34" charset="0"/>
              </a:rPr>
              <a:t> </a:t>
            </a:r>
          </a:p>
          <a:p>
            <a:pPr>
              <a:spcBef>
                <a:spcPts val="600"/>
              </a:spcBef>
            </a:pPr>
            <a:endParaRPr lang="en-US" dirty="0">
              <a:solidFill>
                <a:schemeClr val="tx1"/>
              </a:solidFill>
              <a:ea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r>
              <a:rPr lang="en-US" b="1" dirty="0">
                <a:solidFill>
                  <a:schemeClr val="tx1"/>
                </a:solidFill>
                <a:ea typeface="Arial" panose="020B0604020202020204" pitchFamily="34" charset="0"/>
                <a:cs typeface="Arial" panose="020B0604020202020204" pitchFamily="34" charset="0"/>
              </a:rPr>
              <a:t>28 March 2022, </a:t>
            </a:r>
            <a:r>
              <a:rPr lang="en-US" dirty="0">
                <a:solidFill>
                  <a:schemeClr val="tx1"/>
                </a:solidFill>
                <a:ea typeface="Arial" panose="020B0604020202020204" pitchFamily="34" charset="0"/>
                <a:cs typeface="Arial" panose="020B0604020202020204" pitchFamily="34" charset="0"/>
              </a:rPr>
              <a:t>launch of </a:t>
            </a:r>
            <a:r>
              <a:rPr lang="en-US" dirty="0" smtClean="0">
                <a:solidFill>
                  <a:schemeClr val="tx1"/>
                </a:solidFill>
                <a:ea typeface="Arial" panose="020B0604020202020204" pitchFamily="34" charset="0"/>
                <a:cs typeface="Arial" panose="020B0604020202020204" pitchFamily="34" charset="0"/>
              </a:rPr>
              <a:t>a </a:t>
            </a:r>
            <a:r>
              <a:rPr lang="en-US" sz="18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global </a:t>
            </a: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call for best practices of open science</a:t>
            </a:r>
            <a:r>
              <a:rPr lang="en-US" b="1" dirty="0">
                <a:solidFill>
                  <a:schemeClr val="tx1"/>
                </a:solidFill>
                <a:ea typeface="Arial" panose="020B0604020202020204" pitchFamily="34" charset="0"/>
                <a:cs typeface="Arial" panose="020B0604020202020204" pitchFamily="34" charset="0"/>
              </a:rPr>
              <a:t> </a:t>
            </a:r>
            <a:r>
              <a:rPr lang="en-US" dirty="0">
                <a:solidFill>
                  <a:schemeClr val="tx1"/>
                </a:solidFill>
                <a:ea typeface="Arial" panose="020B0604020202020204" pitchFamily="34" charset="0"/>
                <a:cs typeface="Arial" panose="020B0604020202020204" pitchFamily="34" charset="0"/>
              </a:rPr>
              <a:t>(online survey)</a:t>
            </a:r>
            <a:r>
              <a:rPr lang="en-US" b="0" i="0" u="none" strike="noStrike" dirty="0">
                <a:solidFill>
                  <a:srgbClr val="5B5FC7"/>
                </a:solidFill>
                <a:effectLst/>
                <a:latin typeface="Segoe UI" panose="020B0502040204020203" pitchFamily="34" charset="0"/>
                <a:hlinkClick r:id="rId5" tooltip="https://on.unesco.org/openscience"/>
              </a:rPr>
              <a:t> https://on.unesco.org/openscience</a:t>
            </a:r>
            <a:endParaRPr lang="en-US" dirty="0">
              <a:solidFill>
                <a:schemeClr val="tx1"/>
              </a:solidFill>
              <a:ea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b="1" dirty="0">
              <a:solidFill>
                <a:schemeClr val="tx1"/>
              </a:solidFill>
              <a:ea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b="1" dirty="0">
              <a:solidFill>
                <a:schemeClr val="tx1"/>
              </a:solidFill>
              <a:ea typeface="Arial" panose="020B0604020202020204" pitchFamily="34" charset="0"/>
              <a:cs typeface="Arial" panose="020B0604020202020204" pitchFamily="34" charset="0"/>
            </a:endParaRPr>
          </a:p>
          <a:p>
            <a:pPr>
              <a:spcBef>
                <a:spcPts val="600"/>
              </a:spcBef>
            </a:pPr>
            <a:endParaRPr lang="en-US" b="1" dirty="0">
              <a:solidFill>
                <a:schemeClr val="tx1"/>
              </a:solidFill>
              <a:ea typeface="Arial" panose="020B0604020202020204" pitchFamily="34" charset="0"/>
              <a:cs typeface="Arial" panose="020B0604020202020204" pitchFamily="34" charset="0"/>
            </a:endParaRPr>
          </a:p>
          <a:p>
            <a:pPr>
              <a:spcBef>
                <a:spcPts val="600"/>
              </a:spcBef>
            </a:pPr>
            <a:endParaRPr lang="en-US" b="1" dirty="0">
              <a:solidFill>
                <a:schemeClr val="tx1"/>
              </a:solidFill>
              <a:ea typeface="Arial" panose="020B0604020202020204" pitchFamily="34" charset="0"/>
              <a:cs typeface="Arial" panose="020B0604020202020204" pitchFamily="34" charset="0"/>
            </a:endParaRPr>
          </a:p>
          <a:p>
            <a:pPr>
              <a:spcBef>
                <a:spcPts val="600"/>
              </a:spcBef>
            </a:pPr>
            <a:endParaRPr lang="en-US" b="1" dirty="0">
              <a:solidFill>
                <a:schemeClr val="tx1"/>
              </a:solidFill>
              <a:ea typeface="Arial" panose="020B0604020202020204" pitchFamily="34" charset="0"/>
              <a:cs typeface="Arial" panose="020B0604020202020204" pitchFamily="34" charset="0"/>
            </a:endParaRPr>
          </a:p>
          <a:p>
            <a:pPr>
              <a:spcBef>
                <a:spcPts val="600"/>
              </a:spcBef>
            </a:pPr>
            <a:endParaRPr lang="en-US" b="1" dirty="0">
              <a:solidFill>
                <a:schemeClr val="tx1"/>
              </a:solidFill>
              <a:ea typeface="Arial" panose="020B0604020202020204" pitchFamily="34" charset="0"/>
              <a:cs typeface="Arial" panose="020B0604020202020204" pitchFamily="34" charset="0"/>
            </a:endParaRPr>
          </a:p>
          <a:p>
            <a:pPr algn="ctr">
              <a:spcBef>
                <a:spcPts val="600"/>
              </a:spcBef>
            </a:pPr>
            <a:r>
              <a:rPr lang="en-US" b="1" dirty="0">
                <a:solidFill>
                  <a:schemeClr val="tx1"/>
                </a:solidFill>
                <a:ea typeface="Arial" panose="020B0604020202020204" pitchFamily="34" charset="0"/>
                <a:cs typeface="Arial" panose="020B0604020202020204" pitchFamily="34" charset="0"/>
              </a:rPr>
              <a:t>Join the open science movement</a:t>
            </a:r>
          </a:p>
        </p:txBody>
      </p:sp>
      <p:sp>
        <p:nvSpPr>
          <p:cNvPr id="10" name="Title 1"/>
          <p:cNvSpPr>
            <a:spLocks noGrp="1"/>
          </p:cNvSpPr>
          <p:nvPr>
            <p:ph type="ctrTitle"/>
          </p:nvPr>
        </p:nvSpPr>
        <p:spPr>
          <a:xfrm>
            <a:off x="161937" y="226984"/>
            <a:ext cx="8818524" cy="626286"/>
          </a:xfrm>
        </p:spPr>
        <p:txBody>
          <a:bodyPr/>
          <a:lstStyle/>
          <a:p>
            <a:pPr algn="ctr"/>
            <a:r>
              <a:rPr lang="en-US" sz="2800" dirty="0">
                <a:latin typeface="+mn-lt"/>
              </a:rPr>
              <a:t>Next steps towards implementation of the Recommendation</a:t>
            </a:r>
          </a:p>
        </p:txBody>
      </p:sp>
      <p:pic>
        <p:nvPicPr>
          <p:cNvPr id="9" name="Picture 8">
            <a:extLst>
              <a:ext uri="{FF2B5EF4-FFF2-40B4-BE49-F238E27FC236}">
                <a16:creationId xmlns:a16="http://schemas.microsoft.com/office/drawing/2014/main" id="{F7A38234-2D0D-493A-816A-02A1EDAFB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081" y="4042462"/>
            <a:ext cx="1653540" cy="1661160"/>
          </a:xfrm>
          <a:prstGeom prst="rect">
            <a:avLst/>
          </a:prstGeom>
        </p:spPr>
      </p:pic>
    </p:spTree>
    <p:extLst>
      <p:ext uri="{BB962C8B-B14F-4D97-AF65-F5344CB8AC3E}">
        <p14:creationId xmlns:p14="http://schemas.microsoft.com/office/powerpoint/2010/main" val="5081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2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7" name="Image 4">
            <a:extLst>
              <a:ext uri="{FF2B5EF4-FFF2-40B4-BE49-F238E27FC236}">
                <a16:creationId xmlns:a16="http://schemas.microsoft.com/office/drawing/2014/main" id="{3EA6E280-C34C-4666-A6FF-1ECDD25BFBFE}"/>
              </a:ext>
            </a:extLst>
          </p:cNvPr>
          <p:cNvPicPr>
            <a:picLocks noChangeAspect="1"/>
          </p:cNvPicPr>
          <p:nvPr/>
        </p:nvPicPr>
        <p:blipFill rotWithShape="1">
          <a:blip r:embed="rId2"/>
          <a:srcRect l="1" t="18169" r="1153" b="7226"/>
          <a:stretch/>
        </p:blipFill>
        <p:spPr>
          <a:xfrm>
            <a:off x="316562" y="3943005"/>
            <a:ext cx="4109134" cy="211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4777990" y="2610702"/>
            <a:ext cx="4134354" cy="3539430"/>
          </a:xfrm>
          <a:prstGeom prst="rect">
            <a:avLst/>
          </a:prstGeom>
          <a:ln>
            <a:solidFill>
              <a:srgbClr val="0077D4"/>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a:t>UNESCO Recommendations </a:t>
            </a:r>
          </a:p>
          <a:p>
            <a:endParaRPr lang="en-US" sz="1600" dirty="0"/>
          </a:p>
          <a:p>
            <a:endParaRPr lang="en-US" sz="1600" dirty="0"/>
          </a:p>
          <a:p>
            <a:r>
              <a:rPr lang="en-US" sz="1600" dirty="0"/>
              <a:t>Legal instruments in which “the General Conference formulates principles and norms for the international regulation of any particular question and invites Member States to take whatever legislative or other steps may be required in conformity with the constitutional practice of each State and the nature of the question under consideration to apply the principles and norms aforesaid within their respective territories”. </a:t>
            </a:r>
          </a:p>
          <a:p>
            <a:endParaRPr lang="en-US" sz="1600" dirty="0"/>
          </a:p>
        </p:txBody>
      </p:sp>
      <p:grpSp>
        <p:nvGrpSpPr>
          <p:cNvPr id="8" name="Group 7"/>
          <p:cNvGrpSpPr/>
          <p:nvPr/>
        </p:nvGrpSpPr>
        <p:grpSpPr>
          <a:xfrm>
            <a:off x="226106" y="2566812"/>
            <a:ext cx="4199590" cy="930864"/>
            <a:chOff x="2135079" y="4459898"/>
            <a:chExt cx="4624536" cy="930864"/>
          </a:xfrm>
        </p:grpSpPr>
        <p:sp>
          <p:nvSpPr>
            <p:cNvPr id="9" name="Rounded Rectangle 8"/>
            <p:cNvSpPr/>
            <p:nvPr/>
          </p:nvSpPr>
          <p:spPr>
            <a:xfrm>
              <a:off x="2135079" y="4459898"/>
              <a:ext cx="4624536" cy="930864"/>
            </a:xfrm>
            <a:prstGeom prst="roundRect">
              <a:avLst>
                <a:gd name="adj" fmla="val 10000"/>
              </a:avLst>
            </a:prstGeom>
            <a:ln>
              <a:solidFill>
                <a:srgbClr val="0077D4"/>
              </a:solidFill>
            </a:ln>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10" name="Rounded Rectangle 4"/>
            <p:cNvSpPr txBox="1"/>
            <p:nvPr/>
          </p:nvSpPr>
          <p:spPr>
            <a:xfrm>
              <a:off x="2162343" y="4487162"/>
              <a:ext cx="4570008" cy="876336"/>
            </a:xfrm>
            <a:prstGeom prst="rect">
              <a:avLst/>
            </a:prstGeom>
            <a:ln>
              <a:solidFill>
                <a:srgbClr val="0077D4"/>
              </a:solidFill>
            </a:ln>
          </p:spPr>
          <p:style>
            <a:lnRef idx="1">
              <a:schemeClr val="accent1"/>
            </a:lnRef>
            <a:fillRef idx="2">
              <a:schemeClr val="accent1"/>
            </a:fillRef>
            <a:effectRef idx="1">
              <a:schemeClr val="accent1"/>
            </a:effectRef>
            <a:fontRef idx="minor">
              <a:schemeClr val="dk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cs typeface="Arial"/>
                  <a:sym typeface="Arial"/>
                </a:rPr>
                <a:t>In 2019, at the UNESCO 40th General Conference, 193 Members States tasked UNESCO with the development of an international standard-setting instrument on Open Science in the form of a UNESCO Recommendation on Open Science</a:t>
              </a:r>
              <a:r>
                <a:rPr lang="en-US" sz="1200" b="1" kern="1200" dirty="0">
                  <a:solidFill>
                    <a:schemeClr val="tx1"/>
                  </a:solidFill>
                  <a:cs typeface="Arial"/>
                  <a:sym typeface="Arial"/>
                </a:rPr>
                <a:t>.</a:t>
              </a:r>
            </a:p>
          </p:txBody>
        </p:sp>
      </p:grpSp>
      <p:sp>
        <p:nvSpPr>
          <p:cNvPr id="11" name="Title 1">
            <a:extLst>
              <a:ext uri="{FF2B5EF4-FFF2-40B4-BE49-F238E27FC236}">
                <a16:creationId xmlns:a16="http://schemas.microsoft.com/office/drawing/2014/main" id="{393C5EE4-105F-487F-B3DB-15E21D6BF0CD}"/>
              </a:ext>
            </a:extLst>
          </p:cNvPr>
          <p:cNvSpPr txBox="1">
            <a:spLocks/>
          </p:cNvSpPr>
          <p:nvPr/>
        </p:nvSpPr>
        <p:spPr>
          <a:xfrm>
            <a:off x="230053" y="174241"/>
            <a:ext cx="8682291" cy="425733"/>
          </a:xfrm>
          <a:prstGeom prst="rect">
            <a:avLst/>
          </a:prstGeom>
          <a:noFill/>
          <a:ln>
            <a:noFill/>
          </a:ln>
        </p:spPr>
        <p:txBody>
          <a:bodyPr spcFirstLastPara="1" wrap="square" lIns="91425" tIns="45700" rIns="91425" bIns="45700" anchor="ctr" anchorCtr="0">
            <a:noAutofit/>
          </a:bodyPr>
          <a:lstStyle>
            <a:lvl1pPr marR="0" lvl="0" algn="ctr" defTabSz="457200" rtl="0" eaLnBrk="1" latinLnBrk="0" hangingPunct="1">
              <a:spcBef>
                <a:spcPts val="0"/>
              </a:spcBef>
              <a:spcAft>
                <a:spcPts val="0"/>
              </a:spcAft>
              <a:buClr>
                <a:schemeClr val="dk1"/>
              </a:buClr>
              <a:buSzPts val="4400"/>
              <a:buFont typeface="Calibri"/>
              <a:buNone/>
              <a:defRPr sz="44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z="3000" dirty="0">
                <a:solidFill>
                  <a:schemeClr val="bg1"/>
                </a:solidFill>
              </a:rPr>
              <a:t>UNESCO Recommendation on Open Science</a:t>
            </a:r>
          </a:p>
        </p:txBody>
      </p:sp>
      <p:sp>
        <p:nvSpPr>
          <p:cNvPr id="12" name="Rounded Rectangle 4"/>
          <p:cNvSpPr txBox="1"/>
          <p:nvPr/>
        </p:nvSpPr>
        <p:spPr>
          <a:xfrm>
            <a:off x="275623" y="1088317"/>
            <a:ext cx="8363628" cy="876336"/>
          </a:xfrm>
          <a:prstGeom prst="rect">
            <a:avLst/>
          </a:prstGeom>
          <a:solidFill>
            <a:schemeClr val="bg1"/>
          </a:solidFill>
          <a:ln>
            <a:solidFill>
              <a:srgbClr val="0077D4"/>
            </a:solidFill>
          </a:ln>
        </p:spPr>
        <p:style>
          <a:lnRef idx="1">
            <a:schemeClr val="accent2"/>
          </a:lnRef>
          <a:fillRef idx="2">
            <a:schemeClr val="accent2"/>
          </a:fillRef>
          <a:effectRef idx="1">
            <a:schemeClr val="accent2"/>
          </a:effectRef>
          <a:fontRef idx="minor">
            <a:schemeClr val="dk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en-US" b="1" kern="1200" dirty="0">
              <a:solidFill>
                <a:schemeClr val="tx1"/>
              </a:solidFill>
              <a:cs typeface="Arial"/>
              <a:sym typeface="Arial"/>
            </a:endParaRPr>
          </a:p>
          <a:p>
            <a:pPr algn="ctr" defTabSz="577850">
              <a:lnSpc>
                <a:spcPct val="90000"/>
              </a:lnSpc>
              <a:spcBef>
                <a:spcPct val="0"/>
              </a:spcBef>
              <a:spcAft>
                <a:spcPct val="35000"/>
              </a:spcAft>
            </a:pPr>
            <a:r>
              <a:rPr lang="en-US" b="1" dirty="0">
                <a:solidFill>
                  <a:schemeClr val="tx1"/>
                </a:solidFill>
                <a:cs typeface="Arial"/>
                <a:sym typeface="Arial"/>
              </a:rPr>
              <a:t>Need for an international policy and action framework</a:t>
            </a:r>
          </a:p>
          <a:p>
            <a:pPr lvl="0" algn="ctr" defTabSz="577850">
              <a:lnSpc>
                <a:spcPct val="90000"/>
              </a:lnSpc>
              <a:spcBef>
                <a:spcPct val="0"/>
              </a:spcBef>
              <a:spcAft>
                <a:spcPct val="35000"/>
              </a:spcAft>
            </a:pPr>
            <a:r>
              <a:rPr lang="en-US" b="1" kern="1200" dirty="0">
                <a:solidFill>
                  <a:schemeClr val="tx1"/>
                </a:solidFill>
                <a:cs typeface="Arial"/>
                <a:sym typeface="Arial"/>
              </a:rPr>
              <a:t>Need for a common definition of open science, shared set of values and principles</a:t>
            </a:r>
          </a:p>
          <a:p>
            <a:pPr lvl="0" algn="ctr" defTabSz="577850">
              <a:lnSpc>
                <a:spcPct val="90000"/>
              </a:lnSpc>
              <a:spcBef>
                <a:spcPct val="0"/>
              </a:spcBef>
              <a:spcAft>
                <a:spcPct val="35000"/>
              </a:spcAft>
            </a:pPr>
            <a:r>
              <a:rPr lang="en-US" b="1" dirty="0">
                <a:solidFill>
                  <a:schemeClr val="tx1"/>
                </a:solidFill>
                <a:cs typeface="Arial"/>
                <a:sym typeface="Arial"/>
              </a:rPr>
              <a:t> </a:t>
            </a:r>
            <a:endParaRPr lang="en-US" b="1" kern="1200" dirty="0">
              <a:solidFill>
                <a:schemeClr val="tx1"/>
              </a:solidFill>
              <a:cs typeface="Arial"/>
              <a:sym typeface="Arial"/>
            </a:endParaRPr>
          </a:p>
        </p:txBody>
      </p:sp>
    </p:spTree>
    <p:extLst>
      <p:ext uri="{BB962C8B-B14F-4D97-AF65-F5344CB8AC3E}">
        <p14:creationId xmlns:p14="http://schemas.microsoft.com/office/powerpoint/2010/main" val="51078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11" name="Title 1"/>
          <p:cNvSpPr>
            <a:spLocks noGrp="1"/>
          </p:cNvSpPr>
          <p:nvPr>
            <p:ph type="ctrTitle"/>
          </p:nvPr>
        </p:nvSpPr>
        <p:spPr>
          <a:xfrm>
            <a:off x="315670" y="151609"/>
            <a:ext cx="8512645" cy="455408"/>
          </a:xfrm>
        </p:spPr>
        <p:txBody>
          <a:bodyPr/>
          <a:lstStyle/>
          <a:p>
            <a:pPr algn="ctr"/>
            <a:r>
              <a:rPr lang="en-US" sz="3000" dirty="0">
                <a:latin typeface="+mn-lt"/>
              </a:rPr>
              <a:t>Lessons learned from COVID 19</a:t>
            </a:r>
          </a:p>
        </p:txBody>
      </p:sp>
      <p:grpSp>
        <p:nvGrpSpPr>
          <p:cNvPr id="35" name="Group 34">
            <a:extLst>
              <a:ext uri="{FF2B5EF4-FFF2-40B4-BE49-F238E27FC236}">
                <a16:creationId xmlns:a16="http://schemas.microsoft.com/office/drawing/2014/main" id="{7A8E4967-A8AD-432C-950E-CC556769C832}"/>
              </a:ext>
            </a:extLst>
          </p:cNvPr>
          <p:cNvGrpSpPr/>
          <p:nvPr/>
        </p:nvGrpSpPr>
        <p:grpSpPr>
          <a:xfrm>
            <a:off x="6111883" y="3494688"/>
            <a:ext cx="3023222" cy="2834213"/>
            <a:chOff x="627529" y="2186593"/>
            <a:chExt cx="3470136" cy="3470136"/>
          </a:xfrm>
        </p:grpSpPr>
        <p:sp>
          <p:nvSpPr>
            <p:cNvPr id="36" name="Rectangle 35">
              <a:extLst>
                <a:ext uri="{FF2B5EF4-FFF2-40B4-BE49-F238E27FC236}">
                  <a16:creationId xmlns:a16="http://schemas.microsoft.com/office/drawing/2014/main" id="{73F7DBFD-DB83-4448-A490-CE8593269E12}"/>
                </a:ext>
              </a:extLst>
            </p:cNvPr>
            <p:cNvSpPr/>
            <p:nvPr/>
          </p:nvSpPr>
          <p:spPr>
            <a:xfrm>
              <a:off x="627529" y="2186593"/>
              <a:ext cx="3470136" cy="3470136"/>
            </a:xfrm>
            <a:prstGeom prst="rect">
              <a:avLst/>
            </a:prstGeom>
            <a:solidFill>
              <a:srgbClr val="004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close up of a car's speedometer&#10;&#10;Description automatically generated with low confidence">
              <a:extLst>
                <a:ext uri="{FF2B5EF4-FFF2-40B4-BE49-F238E27FC236}">
                  <a16:creationId xmlns:a16="http://schemas.microsoft.com/office/drawing/2014/main" id="{F8C306C6-2463-4A05-9D01-7E1E9D02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29" y="2186593"/>
              <a:ext cx="3470136" cy="3470136"/>
            </a:xfrm>
            <a:prstGeom prst="rect">
              <a:avLst/>
            </a:prstGeom>
          </p:spPr>
        </p:pic>
      </p:grpSp>
      <p:grpSp>
        <p:nvGrpSpPr>
          <p:cNvPr id="2" name="Group 1">
            <a:extLst>
              <a:ext uri="{FF2B5EF4-FFF2-40B4-BE49-F238E27FC236}">
                <a16:creationId xmlns:a16="http://schemas.microsoft.com/office/drawing/2014/main" id="{E2353EB1-51F8-4DC9-90FB-4CA36F06A805}"/>
              </a:ext>
            </a:extLst>
          </p:cNvPr>
          <p:cNvGrpSpPr/>
          <p:nvPr/>
        </p:nvGrpSpPr>
        <p:grpSpPr>
          <a:xfrm>
            <a:off x="6111883" y="659821"/>
            <a:ext cx="3032117" cy="2946710"/>
            <a:chOff x="6218022" y="783073"/>
            <a:chExt cx="2777503" cy="2699268"/>
          </a:xfrm>
        </p:grpSpPr>
        <p:sp>
          <p:nvSpPr>
            <p:cNvPr id="42" name="Rectangle 41">
              <a:extLst>
                <a:ext uri="{FF2B5EF4-FFF2-40B4-BE49-F238E27FC236}">
                  <a16:creationId xmlns:a16="http://schemas.microsoft.com/office/drawing/2014/main" id="{1A692919-81FE-4510-96A7-410B336BC21B}"/>
                </a:ext>
              </a:extLst>
            </p:cNvPr>
            <p:cNvSpPr/>
            <p:nvPr/>
          </p:nvSpPr>
          <p:spPr>
            <a:xfrm>
              <a:off x="6218022" y="872048"/>
              <a:ext cx="2777503" cy="2610293"/>
            </a:xfrm>
            <a:prstGeom prst="rect">
              <a:avLst/>
            </a:prstGeom>
            <a:solidFill>
              <a:srgbClr val="004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Chart, pie chart&#10;&#10;Description automatically generated">
              <a:extLst>
                <a:ext uri="{FF2B5EF4-FFF2-40B4-BE49-F238E27FC236}">
                  <a16:creationId xmlns:a16="http://schemas.microsoft.com/office/drawing/2014/main" id="{A3466424-3AD7-4F1B-9AEF-C824B40A0C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99798" y="783073"/>
              <a:ext cx="2610293" cy="2610293"/>
            </a:xfrm>
            <a:prstGeom prst="rect">
              <a:avLst/>
            </a:prstGeom>
          </p:spPr>
        </p:pic>
      </p:grpSp>
      <p:pic>
        <p:nvPicPr>
          <p:cNvPr id="44" name="Picture 43">
            <a:extLst>
              <a:ext uri="{FF2B5EF4-FFF2-40B4-BE49-F238E27FC236}">
                <a16:creationId xmlns:a16="http://schemas.microsoft.com/office/drawing/2014/main" id="{16CB5F6B-C175-4C7E-9F38-CE853EA5241D}"/>
              </a:ext>
            </a:extLst>
          </p:cNvPr>
          <p:cNvPicPr>
            <a:picLocks noChangeAspect="1"/>
          </p:cNvPicPr>
          <p:nvPr/>
        </p:nvPicPr>
        <p:blipFill>
          <a:blip r:embed="rId5">
            <a:alphaModFix amt="12000"/>
          </a:blip>
          <a:stretch>
            <a:fillRect/>
          </a:stretch>
        </p:blipFill>
        <p:spPr>
          <a:xfrm>
            <a:off x="-542461" y="800440"/>
            <a:ext cx="6743616" cy="5526287"/>
          </a:xfrm>
          <a:prstGeom prst="rect">
            <a:avLst/>
          </a:prstGeom>
        </p:spPr>
      </p:pic>
      <p:sp>
        <p:nvSpPr>
          <p:cNvPr id="5" name="TextBox 4">
            <a:extLst>
              <a:ext uri="{FF2B5EF4-FFF2-40B4-BE49-F238E27FC236}">
                <a16:creationId xmlns:a16="http://schemas.microsoft.com/office/drawing/2014/main" id="{65173CE2-B656-473F-BA29-B3675E724C98}"/>
              </a:ext>
            </a:extLst>
          </p:cNvPr>
          <p:cNvSpPr txBox="1"/>
          <p:nvPr/>
        </p:nvSpPr>
        <p:spPr>
          <a:xfrm>
            <a:off x="407914" y="1163913"/>
            <a:ext cx="484286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rPr>
              <a:t>Importance of timely and free access to scientific data, publications, information </a:t>
            </a:r>
            <a:endParaRPr lang="fr-FR" sz="2400" dirty="0">
              <a:solidFill>
                <a:schemeClr val="accent1">
                  <a:lumMod val="50000"/>
                </a:schemeClr>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solidFill>
                  <a:schemeClr val="accent1">
                    <a:lumMod val="50000"/>
                  </a:schemeClr>
                </a:solidFill>
              </a:rPr>
              <a:t>Importance of scientific collaborations and sharing of information at all levels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solidFill>
                  <a:schemeClr val="accent1">
                    <a:lumMod val="50000"/>
                  </a:schemeClr>
                </a:solidFill>
              </a:rPr>
              <a:t>Importance of science-policy-society dialogue </a:t>
            </a:r>
          </a:p>
          <a:p>
            <a:pPr marL="342900" indent="-342900">
              <a:buFont typeface="Arial" panose="020B0604020202020204" pitchFamily="34" charset="0"/>
              <a:buChar char="•"/>
            </a:pPr>
            <a:endParaRPr lang="en-US" sz="2400" b="1" dirty="0">
              <a:solidFill>
                <a:schemeClr val="accent1">
                  <a:lumMod val="50000"/>
                </a:schemeClr>
              </a:solidFill>
            </a:endParaRPr>
          </a:p>
          <a:p>
            <a:pPr marL="342900" indent="-342900">
              <a:buFont typeface="Arial" panose="020B0604020202020204" pitchFamily="34" charset="0"/>
              <a:buChar char="•"/>
            </a:pPr>
            <a:r>
              <a:rPr lang="en-US" sz="2400" b="1" dirty="0">
                <a:solidFill>
                  <a:schemeClr val="accent1">
                    <a:lumMod val="50000"/>
                  </a:schemeClr>
                </a:solidFill>
              </a:rPr>
              <a:t>Importance of  open science </a:t>
            </a:r>
            <a:endParaRPr lang="fr-FR" sz="2400" b="1" dirty="0">
              <a:solidFill>
                <a:schemeClr val="accent1">
                  <a:lumMod val="50000"/>
                </a:schemeClr>
              </a:solidFill>
            </a:endParaRPr>
          </a:p>
          <a:p>
            <a:endParaRPr lang="en-US" sz="2400" dirty="0"/>
          </a:p>
        </p:txBody>
      </p:sp>
    </p:spTree>
    <p:extLst>
      <p:ext uri="{BB962C8B-B14F-4D97-AF65-F5344CB8AC3E}">
        <p14:creationId xmlns:p14="http://schemas.microsoft.com/office/powerpoint/2010/main" val="384613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8" name="TextBox 7">
            <a:extLst>
              <a:ext uri="{FF2B5EF4-FFF2-40B4-BE49-F238E27FC236}">
                <a16:creationId xmlns:a16="http://schemas.microsoft.com/office/drawing/2014/main" id="{59FD490A-8375-4CFA-9F7B-874E7D2A15C4}"/>
              </a:ext>
            </a:extLst>
          </p:cNvPr>
          <p:cNvSpPr txBox="1"/>
          <p:nvPr/>
        </p:nvSpPr>
        <p:spPr>
          <a:xfrm>
            <a:off x="562601" y="945251"/>
            <a:ext cx="8424069"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UNESCO led a two-year </a:t>
            </a:r>
            <a:r>
              <a:rPr lang="en-US" b="1" dirty="0">
                <a:latin typeface="Calibri" panose="020F0502020204030204" pitchFamily="34" charset="0"/>
                <a:ea typeface="Calibri" panose="020F0502020204030204" pitchFamily="34" charset="0"/>
                <a:cs typeface="Times New Roman" panose="02020603050405020304" pitchFamily="18" charset="0"/>
              </a:rPr>
              <a:t>inclusive, transparent and consultative process:</a:t>
            </a:r>
            <a:endParaRPr lang="en-US" sz="1600" b="1" dirty="0"/>
          </a:p>
        </p:txBody>
      </p:sp>
      <p:pic>
        <p:nvPicPr>
          <p:cNvPr id="6" name="Picture 5">
            <a:extLst>
              <a:ext uri="{FF2B5EF4-FFF2-40B4-BE49-F238E27FC236}">
                <a16:creationId xmlns:a16="http://schemas.microsoft.com/office/drawing/2014/main" id="{ADCCD91E-6FC0-46CB-92D6-78A917E93033}"/>
              </a:ext>
            </a:extLst>
          </p:cNvPr>
          <p:cNvPicPr>
            <a:picLocks noChangeAspect="1"/>
          </p:cNvPicPr>
          <p:nvPr/>
        </p:nvPicPr>
        <p:blipFill rotWithShape="1">
          <a:blip r:embed="rId3"/>
          <a:srcRect t="1" b="4222"/>
          <a:stretch/>
        </p:blipFill>
        <p:spPr>
          <a:xfrm>
            <a:off x="6991034" y="1659379"/>
            <a:ext cx="1995636" cy="2383232"/>
          </a:xfrm>
          <a:prstGeom prst="rect">
            <a:avLst/>
          </a:prstGeom>
          <a:ln>
            <a:noFill/>
          </a:ln>
          <a:effectLst/>
        </p:spPr>
      </p:pic>
      <p:pic>
        <p:nvPicPr>
          <p:cNvPr id="15" name="Picture 14" descr="A picture containing text&#10;&#10;Description automatically generated">
            <a:extLst>
              <a:ext uri="{FF2B5EF4-FFF2-40B4-BE49-F238E27FC236}">
                <a16:creationId xmlns:a16="http://schemas.microsoft.com/office/drawing/2014/main" id="{19ED5D29-B1B4-4DDF-960C-BA0DA4E4DB0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5179" t="-1032" r="13484" b="-197"/>
          <a:stretch/>
        </p:blipFill>
        <p:spPr>
          <a:xfrm>
            <a:off x="4665912" y="1823823"/>
            <a:ext cx="2328226" cy="1883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descr="Graphical user interface&#10;&#10;Description automatically generated with medium confidence">
            <a:extLst>
              <a:ext uri="{FF2B5EF4-FFF2-40B4-BE49-F238E27FC236}">
                <a16:creationId xmlns:a16="http://schemas.microsoft.com/office/drawing/2014/main" id="{6C1C8CC2-0835-4FB3-B3E1-A4146695B62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903"/>
          <a:stretch/>
        </p:blipFill>
        <p:spPr>
          <a:xfrm rot="825240">
            <a:off x="6202368" y="4164595"/>
            <a:ext cx="2623803" cy="1883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TextBox 31">
            <a:extLst>
              <a:ext uri="{FF2B5EF4-FFF2-40B4-BE49-F238E27FC236}">
                <a16:creationId xmlns:a16="http://schemas.microsoft.com/office/drawing/2014/main" id="{728409F8-849A-4942-A845-01BD7DA0DC22}"/>
              </a:ext>
            </a:extLst>
          </p:cNvPr>
          <p:cNvSpPr txBox="1"/>
          <p:nvPr/>
        </p:nvSpPr>
        <p:spPr>
          <a:xfrm>
            <a:off x="-177800" y="1542322"/>
            <a:ext cx="4843712" cy="4524315"/>
          </a:xfrm>
          <a:prstGeom prst="rect">
            <a:avLst/>
          </a:prstGeom>
          <a:noFill/>
        </p:spPr>
        <p:txBody>
          <a:bodyPr wrap="square">
            <a:spAutoFit/>
          </a:bodyPr>
          <a:lstStyle/>
          <a:p>
            <a:pPr marL="742950" lvl="1" indent="-285750">
              <a:buFont typeface="Arial" panose="020B0604020202020204" pitchFamily="34" charset="0"/>
              <a:buChar char="•"/>
            </a:pPr>
            <a:r>
              <a:rPr lang="en-US" sz="1600" b="1" i="0" dirty="0">
                <a:solidFill>
                  <a:srgbClr val="212121"/>
                </a:solidFill>
                <a:effectLst/>
              </a:rPr>
              <a:t>A global online consultation (online survey) on open </a:t>
            </a:r>
            <a:r>
              <a:rPr lang="en-US" sz="1600" b="1" i="0" dirty="0" smtClean="0">
                <a:solidFill>
                  <a:srgbClr val="212121"/>
                </a:solidFill>
                <a:effectLst/>
              </a:rPr>
              <a:t>science</a:t>
            </a:r>
          </a:p>
          <a:p>
            <a:pPr lvl="1"/>
            <a:endParaRPr lang="en-US" sz="1600" dirty="0"/>
          </a:p>
          <a:p>
            <a:pPr marL="742950" lvl="1" indent="-285750">
              <a:buFont typeface="Arial" panose="020B0604020202020204" pitchFamily="34" charset="0"/>
              <a:buChar char="•"/>
            </a:pPr>
            <a:r>
              <a:rPr lang="en-US" sz="1600" b="1" dirty="0"/>
              <a:t>Regional multistakeholder consultations for the 6 UNESCO electoral groups</a:t>
            </a:r>
          </a:p>
          <a:p>
            <a:pPr lvl="1"/>
            <a:endParaRPr lang="en-US" sz="1600" b="1" dirty="0"/>
          </a:p>
          <a:p>
            <a:pPr marL="742950" lvl="1" indent="-285750">
              <a:buFont typeface="Arial" panose="020B0604020202020204" pitchFamily="34" charset="0"/>
              <a:buChar char="•"/>
            </a:pPr>
            <a:r>
              <a:rPr lang="en-US" sz="1600" b="1" dirty="0"/>
              <a:t>Thematic consultations </a:t>
            </a:r>
            <a:r>
              <a:rPr lang="en-US" sz="1600" b="1" dirty="0" smtClean="0"/>
              <a:t>and inputs </a:t>
            </a:r>
            <a:r>
              <a:rPr lang="en-US" sz="1600" b="1" dirty="0"/>
              <a:t>from partners and stakeholder </a:t>
            </a:r>
            <a:r>
              <a:rPr lang="en-US" sz="1600" b="1" dirty="0" smtClean="0"/>
              <a:t>groups</a:t>
            </a:r>
          </a:p>
          <a:p>
            <a:pPr lvl="1"/>
            <a:endParaRPr lang="en-US" sz="1600" b="1" dirty="0" smtClean="0"/>
          </a:p>
          <a:p>
            <a:pPr marL="742950" lvl="1" indent="-285750">
              <a:buFont typeface="Arial" panose="020B0604020202020204" pitchFamily="34" charset="0"/>
              <a:buChar char="•"/>
            </a:pPr>
            <a:r>
              <a:rPr lang="en-US" sz="1600" b="1" dirty="0"/>
              <a:t>The draft text of the Recommendation was negotiated by the intergovernmental</a:t>
            </a:r>
            <a:br>
              <a:rPr lang="en-US" sz="1600" b="1" dirty="0"/>
            </a:br>
            <a:r>
              <a:rPr lang="en-US" sz="1600" b="1" dirty="0"/>
              <a:t>special committee meeting of experts, May 2021.</a:t>
            </a:r>
            <a:br>
              <a:rPr lang="en-US" sz="1600" b="1" dirty="0"/>
            </a:br>
            <a:endParaRPr lang="en-US" sz="1600" b="1" dirty="0"/>
          </a:p>
          <a:p>
            <a:pPr marL="742950" lvl="1" indent="-285750">
              <a:buFont typeface="Arial" panose="020B0604020202020204" pitchFamily="34" charset="0"/>
              <a:buChar char="•"/>
            </a:pPr>
            <a:r>
              <a:rPr lang="en-US" sz="1600" b="1" dirty="0"/>
              <a:t>193 countries at the 41st UNESCO  General </a:t>
            </a:r>
            <a:r>
              <a:rPr lang="en-US" sz="1600" b="1" dirty="0" smtClean="0"/>
              <a:t>Conference in November </a:t>
            </a:r>
            <a:r>
              <a:rPr lang="en-US" sz="1600" b="1" dirty="0"/>
              <a:t>2021 adopted the Recommendation.</a:t>
            </a:r>
          </a:p>
          <a:p>
            <a:pPr marL="742950" lvl="1" indent="-285750">
              <a:buFont typeface="Arial" panose="020B0604020202020204" pitchFamily="34" charset="0"/>
              <a:buChar char="•"/>
            </a:pPr>
            <a:endParaRPr lang="en-US" sz="1600" b="1" dirty="0"/>
          </a:p>
        </p:txBody>
      </p:sp>
      <p:pic>
        <p:nvPicPr>
          <p:cNvPr id="34" name="Picture 33">
            <a:extLst>
              <a:ext uri="{FF2B5EF4-FFF2-40B4-BE49-F238E27FC236}">
                <a16:creationId xmlns:a16="http://schemas.microsoft.com/office/drawing/2014/main" id="{99E2B533-CCF9-41A0-A1F9-CDBAD5FAC997}"/>
              </a:ext>
            </a:extLst>
          </p:cNvPr>
          <p:cNvPicPr>
            <a:picLocks noChangeAspect="1"/>
          </p:cNvPicPr>
          <p:nvPr/>
        </p:nvPicPr>
        <p:blipFill rotWithShape="1">
          <a:blip r:embed="rId6"/>
          <a:srcRect/>
          <a:stretch/>
        </p:blipFill>
        <p:spPr>
          <a:xfrm>
            <a:off x="4526823" y="3901667"/>
            <a:ext cx="1852863" cy="2276873"/>
          </a:xfrm>
          <a:prstGeom prst="rect">
            <a:avLst/>
          </a:prstGeom>
          <a:ln>
            <a:noFill/>
          </a:ln>
          <a:effectLst/>
        </p:spPr>
      </p:pic>
      <p:pic>
        <p:nvPicPr>
          <p:cNvPr id="13" name="Picture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1265512">
            <a:off x="6081389" y="3016151"/>
            <a:ext cx="1840631" cy="1840631"/>
          </a:xfrm>
          <a:prstGeom prst="rect">
            <a:avLst/>
          </a:prstGeom>
        </p:spPr>
      </p:pic>
      <p:sp>
        <p:nvSpPr>
          <p:cNvPr id="12" name="Title 1"/>
          <p:cNvSpPr>
            <a:spLocks noGrp="1"/>
          </p:cNvSpPr>
          <p:nvPr>
            <p:ph type="ctrTitle"/>
          </p:nvPr>
        </p:nvSpPr>
        <p:spPr>
          <a:xfrm>
            <a:off x="315670" y="151609"/>
            <a:ext cx="8512645" cy="455408"/>
          </a:xfrm>
        </p:spPr>
        <p:txBody>
          <a:bodyPr/>
          <a:lstStyle/>
          <a:p>
            <a:pPr algn="ctr"/>
            <a:r>
              <a:rPr lang="en-US" sz="3000" dirty="0" smtClean="0">
                <a:latin typeface="+mn-lt"/>
              </a:rPr>
              <a:t>Towards the UNESCO </a:t>
            </a:r>
            <a:r>
              <a:rPr lang="en-US" sz="3000" dirty="0">
                <a:latin typeface="+mn-lt"/>
              </a:rPr>
              <a:t>Recommendation on Open Science</a:t>
            </a:r>
          </a:p>
        </p:txBody>
      </p:sp>
    </p:spTree>
    <p:extLst>
      <p:ext uri="{BB962C8B-B14F-4D97-AF65-F5344CB8AC3E}">
        <p14:creationId xmlns:p14="http://schemas.microsoft.com/office/powerpoint/2010/main" val="270677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04820" y="-494306"/>
            <a:ext cx="5651781" cy="7972437"/>
          </a:xfrm>
          <a:prstGeom prst="rect">
            <a:avLst/>
          </a:prstGeom>
        </p:spPr>
      </p:pic>
      <p:sp>
        <p:nvSpPr>
          <p:cNvPr id="4" name="Text Placeholder 3"/>
          <p:cNvSpPr>
            <a:spLocks noGrp="1"/>
          </p:cNvSpPr>
          <p:nvPr>
            <p:ph type="body" sz="quarter" idx="14"/>
          </p:nvPr>
        </p:nvSpPr>
        <p:spPr/>
        <p:txBody>
          <a:bodyPr/>
          <a:lstStyle/>
          <a:p>
            <a:endParaRPr lang="en-US"/>
          </a:p>
        </p:txBody>
      </p:sp>
      <p:sp>
        <p:nvSpPr>
          <p:cNvPr id="5" name="Rectangle 4">
            <a:extLst>
              <a:ext uri="{FF2B5EF4-FFF2-40B4-BE49-F238E27FC236}">
                <a16:creationId xmlns:a16="http://schemas.microsoft.com/office/drawing/2014/main" id="{B49549B2-9327-4DD7-88D8-0F8A0DB81CF6}"/>
              </a:ext>
            </a:extLst>
          </p:cNvPr>
          <p:cNvSpPr/>
          <p:nvPr/>
        </p:nvSpPr>
        <p:spPr>
          <a:xfrm>
            <a:off x="998271" y="102348"/>
            <a:ext cx="7341364" cy="528350"/>
          </a:xfrm>
          <a:prstGeom prst="rect">
            <a:avLst/>
          </a:prstGeom>
        </p:spPr>
        <p:txBody>
          <a:bodyPr wrap="square">
            <a:spAutoFit/>
          </a:bodyPr>
          <a:lstStyle/>
          <a:p>
            <a:pPr algn="ctr" defTabSz="457189">
              <a:lnSpc>
                <a:spcPts val="3360"/>
              </a:lnSpc>
              <a:tabLst>
                <a:tab pos="3771806" algn="l"/>
              </a:tabLst>
            </a:pPr>
            <a:r>
              <a:rPr lang="en-US" sz="3000" dirty="0" smtClean="0">
                <a:solidFill>
                  <a:prstClr val="white"/>
                </a:solidFill>
              </a:rPr>
              <a:t>A Common Definition </a:t>
            </a:r>
            <a:r>
              <a:rPr lang="en-US" sz="3000" dirty="0">
                <a:solidFill>
                  <a:prstClr val="white"/>
                </a:solidFill>
              </a:rPr>
              <a:t>of Open Science</a:t>
            </a:r>
          </a:p>
        </p:txBody>
      </p:sp>
    </p:spTree>
    <p:extLst>
      <p:ext uri="{BB962C8B-B14F-4D97-AF65-F5344CB8AC3E}">
        <p14:creationId xmlns:p14="http://schemas.microsoft.com/office/powerpoint/2010/main" val="340646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000" dirty="0">
                <a:latin typeface="+mn-lt"/>
              </a:rPr>
              <a:t>Key Pillars of Open Science </a:t>
            </a:r>
          </a:p>
        </p:txBody>
      </p:sp>
      <p:sp>
        <p:nvSpPr>
          <p:cNvPr id="4" name="Text Placeholder 3"/>
          <p:cNvSpPr>
            <a:spLocks noGrp="1"/>
          </p:cNvSpPr>
          <p:nvPr>
            <p:ph type="body" sz="quarter" idx="14"/>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081" y="283537"/>
            <a:ext cx="5628236" cy="6630296"/>
          </a:xfrm>
          <a:prstGeom prst="rect">
            <a:avLst/>
          </a:prstGeom>
        </p:spPr>
      </p:pic>
    </p:spTree>
    <p:extLst>
      <p:ext uri="{BB962C8B-B14F-4D97-AF65-F5344CB8AC3E}">
        <p14:creationId xmlns:p14="http://schemas.microsoft.com/office/powerpoint/2010/main" val="12129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82033" y="1134938"/>
            <a:ext cx="5871410" cy="5016758"/>
          </a:xfrm>
          <a:prstGeom prst="rect">
            <a:avLst/>
          </a:prstGeom>
        </p:spPr>
        <p:txBody>
          <a:bodyPr wrap="square">
            <a:spAutoFit/>
          </a:bodyPr>
          <a:lstStyle/>
          <a:p>
            <a:pPr algn="just"/>
            <a:r>
              <a:rPr lang="en-US" sz="1600" b="1" dirty="0"/>
              <a:t>Scientific </a:t>
            </a:r>
            <a:r>
              <a:rPr lang="en-US" sz="1600" b="1" dirty="0" smtClean="0"/>
              <a:t>publications </a:t>
            </a:r>
            <a:r>
              <a:rPr lang="en-US" sz="1600" dirty="0" smtClean="0"/>
              <a:t>include, among </a:t>
            </a:r>
            <a:r>
              <a:rPr lang="en-US" sz="1600" dirty="0"/>
              <a:t>others, peer-reviewed journal articles and books, research reports and conference papers.</a:t>
            </a:r>
          </a:p>
          <a:p>
            <a:pPr algn="just"/>
            <a:endParaRPr lang="en-US" sz="1600" b="1" dirty="0" smtClean="0"/>
          </a:p>
          <a:p>
            <a:pPr algn="just"/>
            <a:r>
              <a:rPr lang="en-US" sz="1600" b="1" dirty="0" smtClean="0"/>
              <a:t>Platforms/repositories</a:t>
            </a:r>
            <a:r>
              <a:rPr lang="en-US" sz="1600" dirty="0" smtClean="0"/>
              <a:t> Scientific </a:t>
            </a:r>
            <a:r>
              <a:rPr lang="en-US" sz="1600" dirty="0"/>
              <a:t>publications may be disseminated by publishers on open access online publishing platforms and/or deposited and made immediately accessible in open online repositories upon publication, that are supported and maintained by an academic institution, scholarly society, government agency or other well established not-for-profit organization devoted to the common good that enables open access, unrestricted distribution, interoperability and long-term digital preservation and archiving. </a:t>
            </a:r>
            <a:endParaRPr lang="en-US" sz="1600" dirty="0" smtClean="0"/>
          </a:p>
          <a:p>
            <a:pPr algn="just"/>
            <a:endParaRPr lang="en-US" sz="1600" dirty="0"/>
          </a:p>
          <a:p>
            <a:pPr algn="just"/>
            <a:r>
              <a:rPr lang="en-US" sz="1600" b="1" dirty="0" smtClean="0"/>
              <a:t>Scientific </a:t>
            </a:r>
            <a:r>
              <a:rPr lang="en-US" sz="1600" b="1" dirty="0"/>
              <a:t>outputs related to publications </a:t>
            </a:r>
            <a:r>
              <a:rPr lang="en-US" sz="1600" dirty="0"/>
              <a:t>(e.g. original scientific research results, research data, software, source code, source materials, workflows and protocols, digital representations of pictorial and graphical materials and scholarly multimedia material) that are openly licensed or dedicated to the public domain should be deposited in a suitable open repository, following appropriate technical standards that allow them to be properly linked to publications</a:t>
            </a:r>
            <a:r>
              <a:rPr lang="en-US" sz="1600" dirty="0" smtClean="0"/>
              <a:t>.</a:t>
            </a:r>
            <a:endParaRPr lang="en-US" sz="1600" dirty="0"/>
          </a:p>
        </p:txBody>
      </p:sp>
      <p:sp>
        <p:nvSpPr>
          <p:cNvPr id="9" name="Title 1"/>
          <p:cNvSpPr>
            <a:spLocks noGrp="1"/>
          </p:cNvSpPr>
          <p:nvPr>
            <p:ph type="ctrTitle"/>
          </p:nvPr>
        </p:nvSpPr>
        <p:spPr>
          <a:xfrm>
            <a:off x="315670" y="151609"/>
            <a:ext cx="8512645" cy="455408"/>
          </a:xfrm>
        </p:spPr>
        <p:txBody>
          <a:bodyPr/>
          <a:lstStyle/>
          <a:p>
            <a:pPr algn="ctr"/>
            <a:r>
              <a:rPr lang="en-US" sz="3200" dirty="0" smtClean="0">
                <a:latin typeface="+mn-lt"/>
              </a:rPr>
              <a:t>Open Access Scholarly Publishing </a:t>
            </a:r>
            <a:endParaRPr lang="en-US" sz="3200" dirty="0">
              <a:latin typeface="+mn-lt"/>
            </a:endParaRPr>
          </a:p>
        </p:txBody>
      </p:sp>
      <p:grpSp>
        <p:nvGrpSpPr>
          <p:cNvPr id="4" name="Group 3"/>
          <p:cNvGrpSpPr/>
          <p:nvPr/>
        </p:nvGrpSpPr>
        <p:grpSpPr>
          <a:xfrm>
            <a:off x="-253736" y="743523"/>
            <a:ext cx="3539507" cy="4357865"/>
            <a:chOff x="-253736" y="743523"/>
            <a:chExt cx="3539507" cy="43578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96" y="1511165"/>
              <a:ext cx="2865775" cy="359022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36" y="743523"/>
              <a:ext cx="1371791" cy="1848108"/>
            </a:xfrm>
            <a:prstGeom prst="rect">
              <a:avLst/>
            </a:prstGeom>
            <a:solidFill>
              <a:schemeClr val="bg1"/>
            </a:solidFill>
          </p:spPr>
        </p:pic>
      </p:grpSp>
    </p:spTree>
    <p:extLst>
      <p:ext uri="{BB962C8B-B14F-4D97-AF65-F5344CB8AC3E}">
        <p14:creationId xmlns:p14="http://schemas.microsoft.com/office/powerpoint/2010/main" val="173728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198" y="961683"/>
            <a:ext cx="6215063" cy="4770537"/>
          </a:xfrm>
          <a:prstGeom prst="rect">
            <a:avLst/>
          </a:prstGeom>
        </p:spPr>
        <p:txBody>
          <a:bodyPr wrap="square">
            <a:spAutoFit/>
          </a:bodyPr>
          <a:lstStyle/>
          <a:p>
            <a:pPr algn="just"/>
            <a:endParaRPr lang="en-US" sz="1600" dirty="0" smtClean="0"/>
          </a:p>
          <a:p>
            <a:pPr algn="just"/>
            <a:r>
              <a:rPr lang="en-US" sz="1600" b="1" dirty="0" smtClean="0"/>
              <a:t>Open access</a:t>
            </a:r>
          </a:p>
          <a:p>
            <a:pPr algn="just"/>
            <a:endParaRPr lang="en-US" sz="1600" b="1" dirty="0" smtClean="0"/>
          </a:p>
          <a:p>
            <a:pPr algn="just"/>
            <a:r>
              <a:rPr lang="en-US" sz="1600" dirty="0" smtClean="0">
                <a:effectLst>
                  <a:outerShdw blurRad="38100" dist="38100" dir="2700000" algn="tl">
                    <a:srgbClr val="000000">
                      <a:alpha val="43137"/>
                    </a:srgbClr>
                  </a:outerShdw>
                </a:effectLst>
              </a:rPr>
              <a:t>A </a:t>
            </a:r>
            <a:r>
              <a:rPr lang="en-US" sz="1600" dirty="0" err="1" smtClean="0">
                <a:effectLst>
                  <a:outerShdw blurRad="38100" dist="38100" dir="2700000" algn="tl">
                    <a:srgbClr val="000000">
                      <a:alpha val="43137"/>
                    </a:srgbClr>
                  </a:outerShdw>
                </a:effectLst>
              </a:rPr>
              <a:t>paywalled</a:t>
            </a:r>
            <a:r>
              <a:rPr lang="en-US" sz="1600" dirty="0" smtClean="0">
                <a:effectLst>
                  <a:outerShdw blurRad="38100" dist="38100" dir="2700000" algn="tl">
                    <a:srgbClr val="000000">
                      <a:alpha val="43137"/>
                    </a:srgbClr>
                  </a:outerShdw>
                </a:effectLst>
              </a:rPr>
              <a:t> method of publication, where immediate access to scientific publications is only granted in exchange for payment, is not aligned with the present Recommendation</a:t>
            </a:r>
            <a:r>
              <a:rPr lang="en-US" sz="1600" dirty="0" smtClean="0"/>
              <a:t>, which covers open access to scientific publications, research data, metadata, open educational resources, software, and source code and hardware that are </a:t>
            </a:r>
            <a:r>
              <a:rPr lang="en-US" sz="1600" dirty="0" smtClean="0">
                <a:effectLst>
                  <a:outerShdw blurRad="38100" dist="38100" dir="2700000" algn="tl">
                    <a:srgbClr val="000000">
                      <a:alpha val="43137"/>
                    </a:srgbClr>
                  </a:outerShdw>
                </a:effectLst>
              </a:rPr>
              <a:t>available in the public domain or under copyright and licensed under an open license that allows access, re-use, repurpose, adaptation and distribution under specific conditions, provided to all actors immediately or as quickly as possible</a:t>
            </a:r>
            <a:r>
              <a:rPr lang="en-US" sz="1600" dirty="0" smtClean="0"/>
              <a:t> regardless of location, nationality, race, age, gender, income, socio-economic circumstances, career stage, discipline, language, religion, disability, ethnicity or migratory status or any other grounds, and free of charge. </a:t>
            </a:r>
          </a:p>
          <a:p>
            <a:pPr algn="just"/>
            <a:endParaRPr lang="en-US" sz="1600" dirty="0"/>
          </a:p>
          <a:p>
            <a:pPr algn="just"/>
            <a:r>
              <a:rPr lang="en-US" sz="1600" dirty="0" smtClean="0">
                <a:effectLst>
                  <a:outerShdw blurRad="38100" dist="38100" dir="2700000" algn="tl">
                    <a:srgbClr val="000000">
                      <a:alpha val="43137"/>
                    </a:srgbClr>
                  </a:outerShdw>
                </a:effectLst>
              </a:rPr>
              <a:t>Any transfer or licensing of copyrights to third parties should not restrict the public’s right to immediate open access to a scientific publication. </a:t>
            </a:r>
          </a:p>
          <a:p>
            <a:endParaRPr lang="en-US" sz="1600" dirty="0"/>
          </a:p>
        </p:txBody>
      </p:sp>
      <p:sp>
        <p:nvSpPr>
          <p:cNvPr id="9" name="Title 1"/>
          <p:cNvSpPr>
            <a:spLocks noGrp="1"/>
          </p:cNvSpPr>
          <p:nvPr>
            <p:ph type="ctrTitle"/>
          </p:nvPr>
        </p:nvSpPr>
        <p:spPr>
          <a:xfrm>
            <a:off x="315670" y="151609"/>
            <a:ext cx="8512645" cy="455408"/>
          </a:xfrm>
        </p:spPr>
        <p:txBody>
          <a:bodyPr/>
          <a:lstStyle/>
          <a:p>
            <a:pPr algn="ctr"/>
            <a:r>
              <a:rPr lang="en-US" sz="3200" dirty="0" smtClean="0">
                <a:latin typeface="+mn-lt"/>
              </a:rPr>
              <a:t>Open Access Scholarly Publishing </a:t>
            </a:r>
            <a:endParaRPr lang="en-US" sz="32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59" y="1542418"/>
            <a:ext cx="2184459" cy="2942953"/>
          </a:xfrm>
          <a:prstGeom prst="rect">
            <a:avLst/>
          </a:prstGeom>
        </p:spPr>
      </p:pic>
    </p:spTree>
    <p:extLst>
      <p:ext uri="{BB962C8B-B14F-4D97-AF65-F5344CB8AC3E}">
        <p14:creationId xmlns:p14="http://schemas.microsoft.com/office/powerpoint/2010/main" val="2572089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77" y="846749"/>
            <a:ext cx="8347444" cy="5503015"/>
          </a:xfrm>
          <a:prstGeom prst="rect">
            <a:avLst/>
          </a:prstGeom>
        </p:spPr>
      </p:pic>
      <p:sp>
        <p:nvSpPr>
          <p:cNvPr id="6" name="Title 1"/>
          <p:cNvSpPr>
            <a:spLocks noGrp="1"/>
          </p:cNvSpPr>
          <p:nvPr>
            <p:ph type="ctrTitle"/>
          </p:nvPr>
        </p:nvSpPr>
        <p:spPr>
          <a:xfrm>
            <a:off x="315670" y="151609"/>
            <a:ext cx="8512645" cy="455408"/>
          </a:xfrm>
        </p:spPr>
        <p:txBody>
          <a:bodyPr/>
          <a:lstStyle/>
          <a:p>
            <a:pPr algn="ctr"/>
            <a:r>
              <a:rPr lang="en-US" sz="3000" dirty="0">
                <a:latin typeface="+mn-lt"/>
              </a:rPr>
              <a:t>Areas of Action </a:t>
            </a:r>
          </a:p>
        </p:txBody>
      </p:sp>
    </p:spTree>
    <p:extLst>
      <p:ext uri="{BB962C8B-B14F-4D97-AF65-F5344CB8AC3E}">
        <p14:creationId xmlns:p14="http://schemas.microsoft.com/office/powerpoint/2010/main" val="3120605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07CC357937D64D9CDF89104D58C81B" ma:contentTypeVersion="13" ma:contentTypeDescription="Create a new document." ma:contentTypeScope="" ma:versionID="38e61b224a258a94c48fa410132779be">
  <xsd:schema xmlns:xsd="http://www.w3.org/2001/XMLSchema" xmlns:xs="http://www.w3.org/2001/XMLSchema" xmlns:p="http://schemas.microsoft.com/office/2006/metadata/properties" xmlns:ns3="60e4f8f0-4686-4fb5-a761-1192f8270dd1" xmlns:ns4="a519c9a6-63c0-402b-bba8-e6b0902b5865" targetNamespace="http://schemas.microsoft.com/office/2006/metadata/properties" ma:root="true" ma:fieldsID="90a94a627730802e77657d591a9285f1" ns3:_="" ns4:_="">
    <xsd:import namespace="60e4f8f0-4686-4fb5-a761-1192f8270dd1"/>
    <xsd:import namespace="a519c9a6-63c0-402b-bba8-e6b0902b58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4f8f0-4686-4fb5-a761-1192f8270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19c9a6-63c0-402b-bba8-e6b0902b58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A62075-B3C9-4A3A-AE06-3BDCC332E1EB}">
  <ds:schemaRefs>
    <ds:schemaRef ds:uri="60e4f8f0-4686-4fb5-a761-1192f8270dd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19c9a6-63c0-402b-bba8-e6b0902b586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3.xml><?xml version="1.0" encoding="utf-8"?>
<ds:datastoreItem xmlns:ds="http://schemas.openxmlformats.org/officeDocument/2006/customXml" ds:itemID="{07CA23BB-8CC0-4040-85C8-1CDF4D4E0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4f8f0-4686-4fb5-a761-1192f8270dd1"/>
    <ds:schemaRef ds:uri="a519c9a6-63c0-402b-bba8-e6b0902b5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ORW_OS</Template>
  <TotalTime>538</TotalTime>
  <Words>1070</Words>
  <Application>Microsoft Office PowerPoint</Application>
  <PresentationFormat>On-screen Show (4:3)</PresentationFormat>
  <Paragraphs>94</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DengXian</vt:lpstr>
      <vt:lpstr>Segoe UI</vt:lpstr>
      <vt:lpstr>Times New Roman</vt:lpstr>
      <vt:lpstr>Wingdings</vt:lpstr>
      <vt:lpstr>Thème Office</vt:lpstr>
      <vt:lpstr>UNESCO Recommendation on Open Science </vt:lpstr>
      <vt:lpstr>PowerPoint Presentation</vt:lpstr>
      <vt:lpstr>Lessons learned from COVID 19</vt:lpstr>
      <vt:lpstr>Towards the UNESCO Recommendation on Open Science</vt:lpstr>
      <vt:lpstr>PowerPoint Presentation</vt:lpstr>
      <vt:lpstr>Key Pillars of Open Science </vt:lpstr>
      <vt:lpstr>Open Access Scholarly Publishing </vt:lpstr>
      <vt:lpstr>Open Access Scholarly Publishing </vt:lpstr>
      <vt:lpstr>Areas of Action </vt:lpstr>
      <vt:lpstr>PowerPoint Presentation</vt:lpstr>
      <vt:lpstr>Values and Principles</vt:lpstr>
      <vt:lpstr>Next steps towards implementation of the 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Recommendation on Open Science</dc:title>
  <dc:creator>Rafieian, Fereshteh</dc:creator>
  <cp:lastModifiedBy>Persic, Ana</cp:lastModifiedBy>
  <cp:revision>16</cp:revision>
  <cp:lastPrinted>2021-05-26T10:59:05Z</cp:lastPrinted>
  <dcterms:created xsi:type="dcterms:W3CDTF">2022-03-04T09:54:55Z</dcterms:created>
  <dcterms:modified xsi:type="dcterms:W3CDTF">2022-03-14T16:18:54Z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0x010100F507CC357937D64D9CDF89104D58C81B</vt:lpwstr>
  </property>
  <property fmtid="{D5CDD505-2E9C-101B-9397-08002B2CF9AE}" pid="3" name="_dlc_DocIdItemGuid">
    <vt:lpwstr>5c46f521-d66a-48f2-b4d3-7dd05baf4502</vt:lpwstr>
  </property>
</Properties>
</file>